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7"/>
  </p:notesMasterIdLst>
  <p:handoutMasterIdLst>
    <p:handoutMasterId r:id="rId18"/>
  </p:handoutMasterIdLst>
  <p:sldIdLst>
    <p:sldId id="362" r:id="rId5"/>
    <p:sldId id="390" r:id="rId6"/>
    <p:sldId id="391" r:id="rId7"/>
    <p:sldId id="393" r:id="rId8"/>
    <p:sldId id="394" r:id="rId9"/>
    <p:sldId id="395" r:id="rId10"/>
    <p:sldId id="396" r:id="rId11"/>
    <p:sldId id="397" r:id="rId12"/>
    <p:sldId id="398" r:id="rId13"/>
    <p:sldId id="399" r:id="rId14"/>
    <p:sldId id="400" r:id="rId15"/>
    <p:sldId id="343" r:id="rId16"/>
  </p:sldIdLst>
  <p:sldSz cx="12192000" cy="6858000"/>
  <p:notesSz cx="6858000" cy="91440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3636"/>
    <a:srgbClr val="C2352E"/>
    <a:srgbClr val="1453D4"/>
    <a:srgbClr val="2997D4"/>
    <a:srgbClr val="32B7F3"/>
    <a:srgbClr val="024F92"/>
    <a:srgbClr val="F5F5F5"/>
    <a:srgbClr val="70A7F3"/>
    <a:srgbClr val="1D3EC1"/>
    <a:srgbClr val="2135AE"/>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C05B62-2788-C659-6070-064CB5E9A99D}" v="2694" dt="2025-03-31T11:12:09.971"/>
    <p1510:client id="{6F50E781-C819-8577-1E00-4247A9F9B373}" v="631" dt="2025-03-31T09:03:27.768"/>
    <p1510:client id="{95EA091F-17F8-E0CD-1FE3-11D653FDA07D}" v="463" dt="2025-03-31T14:12:21.7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368F83A-302B-D5C7-8388-31A7738B94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5529D8-29D3-4EF8-AFE4-9B04C334D78A}" type="datetimeFigureOut">
              <a:rPr lang="en-US" smtClean="0"/>
              <a:t>3/31/2025</a:t>
            </a:fld>
            <a:endParaRPr lang="en-US"/>
          </a:p>
        </p:txBody>
      </p:sp>
      <p:sp>
        <p:nvSpPr>
          <p:cNvPr id="4" name="Footer Placeholder 3">
            <a:extLst>
              <a:ext uri="{FF2B5EF4-FFF2-40B4-BE49-F238E27FC236}">
                <a16:creationId xmlns:a16="http://schemas.microsoft.com/office/drawing/2014/main" id="{A90593AB-C6A0-9A15-AB36-A73DC45ECA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Footer</a:t>
            </a:r>
          </a:p>
        </p:txBody>
      </p:sp>
      <p:sp>
        <p:nvSpPr>
          <p:cNvPr id="5" name="Slide Number Placeholder 4">
            <a:extLst>
              <a:ext uri="{FF2B5EF4-FFF2-40B4-BE49-F238E27FC236}">
                <a16:creationId xmlns:a16="http://schemas.microsoft.com/office/drawing/2014/main" id="{EEFA4FD5-91A7-B4C3-9946-947BB86E9A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BCE52CC-DD0F-44B3-B13D-E7228EEC80E7}" type="slidenum">
              <a:rPr lang="en-US" smtClean="0"/>
              <a:t>‹#›</a:t>
            </a:fld>
            <a:endParaRPr lang="en-US"/>
          </a:p>
        </p:txBody>
      </p:sp>
      <p:sp>
        <p:nvSpPr>
          <p:cNvPr id="6" name="Header Placeholder 5">
            <a:extLst>
              <a:ext uri="{FF2B5EF4-FFF2-40B4-BE49-F238E27FC236}">
                <a16:creationId xmlns:a16="http://schemas.microsoft.com/office/drawing/2014/main" id="{7D257EEE-7A71-A801-1D30-27730853F4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ltLang="zh-CN"/>
              <a:t>Header</a:t>
            </a:r>
            <a:endParaRPr lang="en-US"/>
          </a:p>
        </p:txBody>
      </p:sp>
    </p:spTree>
    <p:extLst>
      <p:ext uri="{BB962C8B-B14F-4D97-AF65-F5344CB8AC3E}">
        <p14:creationId xmlns:p14="http://schemas.microsoft.com/office/powerpoint/2010/main" val="332336346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endParaRPr lang="zh-CN" altLang="en-US"/>
          </a:p>
          <a:p>
            <a:pPr lvl="1"/>
            <a:r>
              <a:rPr lang="en-US" altLang="zh-CN"/>
              <a:t>Second</a:t>
            </a:r>
            <a:r>
              <a:rPr lang="zh-CN" altLang="en-US"/>
              <a:t> </a:t>
            </a:r>
            <a:r>
              <a:rPr lang="en-US" altLang="zh-CN"/>
              <a:t>level</a:t>
            </a:r>
            <a:endParaRPr lang="zh-CN" altLang="en-US"/>
          </a:p>
          <a:p>
            <a:pPr lvl="2"/>
            <a:r>
              <a:rPr lang="en-US" altLang="zh-CN"/>
              <a:t>Third</a:t>
            </a:r>
            <a:r>
              <a:rPr lang="zh-CN" altLang="en-US"/>
              <a:t> </a:t>
            </a:r>
            <a:r>
              <a:rPr lang="en-US" altLang="zh-CN"/>
              <a:t>level</a:t>
            </a:r>
            <a:endParaRPr lang="zh-CN" altLang="en-US"/>
          </a:p>
          <a:p>
            <a:pPr lvl="3"/>
            <a:r>
              <a:rPr lang="en-US" altLang="zh-CN"/>
              <a:t>Fourth level</a:t>
            </a:r>
            <a:endParaRPr lang="zh-CN" altLang="en-US"/>
          </a:p>
          <a:p>
            <a:pPr lvl="4"/>
            <a:r>
              <a:rPr lang="en-US" altLang="zh-CN"/>
              <a:t>Fifth level</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3DABDA-89F0-4727-B28F-05A90B0069BB}" type="slidenum">
              <a:rPr lang="zh-CN" altLang="en-US" smtClean="0"/>
              <a:t>‹#›</a:t>
            </a:fld>
            <a:endParaRPr lang="zh-CN" altLang="en-US"/>
          </a:p>
        </p:txBody>
      </p:sp>
      <p:sp>
        <p:nvSpPr>
          <p:cNvPr id="8" name="Date Placeholder 7">
            <a:extLst>
              <a:ext uri="{FF2B5EF4-FFF2-40B4-BE49-F238E27FC236}">
                <a16:creationId xmlns:a16="http://schemas.microsoft.com/office/drawing/2014/main" id="{2D11F53F-2F00-3651-F337-81306AF8F1EE}"/>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F805B-254D-4FE1-8316-FEA92B4B8253}" type="datetimeFigureOut">
              <a:rPr lang="en-US" smtClean="0"/>
              <a:t>3/31/2025</a:t>
            </a:fld>
            <a:endParaRPr lang="en-US"/>
          </a:p>
        </p:txBody>
      </p:sp>
    </p:spTree>
    <p:extLst>
      <p:ext uri="{BB962C8B-B14F-4D97-AF65-F5344CB8AC3E}">
        <p14:creationId xmlns:p14="http://schemas.microsoft.com/office/powerpoint/2010/main" val="469895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7128F4A2-EE01-4CBA-242B-892F9376B804}"/>
              </a:ext>
            </a:extLst>
          </p:cNvPr>
          <p:cNvSpPr>
            <a:spLocks noGrp="1"/>
          </p:cNvSpPr>
          <p:nvPr>
            <p:ph type="ctrTitle"/>
          </p:nvPr>
        </p:nvSpPr>
        <p:spPr>
          <a:xfrm>
            <a:off x="653583" y="383156"/>
            <a:ext cx="10865317" cy="3768220"/>
          </a:xfrm>
        </p:spPr>
        <p:txBody>
          <a:bodyPr anchor="b"/>
          <a:lstStyle>
            <a:lvl1pPr algn="l">
              <a:defRPr sz="5400">
                <a:solidFill>
                  <a:schemeClr val="tx1"/>
                </a:solidFill>
              </a:defRPr>
            </a:lvl1pPr>
          </a:lstStyle>
          <a:p>
            <a:r>
              <a:rPr lang="en-US"/>
              <a:t>Click to edit Master title style</a:t>
            </a:r>
            <a:endParaRPr lang="en-CN"/>
          </a:p>
        </p:txBody>
      </p:sp>
      <p:sp>
        <p:nvSpPr>
          <p:cNvPr id="19" name="Subtitle 2">
            <a:extLst>
              <a:ext uri="{FF2B5EF4-FFF2-40B4-BE49-F238E27FC236}">
                <a16:creationId xmlns:a16="http://schemas.microsoft.com/office/drawing/2014/main" id="{06F3E6C8-C3BA-6487-EC36-6942C4DAAAA9}"/>
              </a:ext>
            </a:extLst>
          </p:cNvPr>
          <p:cNvSpPr>
            <a:spLocks noGrp="1"/>
          </p:cNvSpPr>
          <p:nvPr>
            <p:ph type="subTitle" idx="1"/>
          </p:nvPr>
        </p:nvSpPr>
        <p:spPr>
          <a:xfrm>
            <a:off x="653583" y="4253117"/>
            <a:ext cx="10865317" cy="1174224"/>
          </a:xfrm>
        </p:spPr>
        <p:txBody>
          <a:bodyPr/>
          <a:lstStyle>
            <a:lvl1pPr marL="0" indent="0" algn="l">
              <a:buNone/>
              <a:defRPr sz="2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1" name="Text Placeholder 3">
            <a:extLst>
              <a:ext uri="{FF2B5EF4-FFF2-40B4-BE49-F238E27FC236}">
                <a16:creationId xmlns:a16="http://schemas.microsoft.com/office/drawing/2014/main" id="{02B64614-3490-74B5-758E-8582A71C07E7}"/>
              </a:ext>
            </a:extLst>
          </p:cNvPr>
          <p:cNvSpPr>
            <a:spLocks noGrp="1"/>
          </p:cNvSpPr>
          <p:nvPr>
            <p:ph type="body" sz="quarter" idx="19"/>
          </p:nvPr>
        </p:nvSpPr>
        <p:spPr>
          <a:xfrm>
            <a:off x="653583" y="5739518"/>
            <a:ext cx="1828800" cy="274320"/>
          </a:xfrm>
        </p:spPr>
        <p:txBody>
          <a:bodyPr lIns="0" tIns="0" rIns="0" bIns="0">
            <a:noAutofit/>
          </a:bodyPr>
          <a:lstStyle>
            <a:lvl1pPr marL="0" indent="0" algn="l">
              <a:buNone/>
              <a:defRPr sz="1400">
                <a:solidFill>
                  <a:schemeClr val="tx1"/>
                </a:solidFill>
                <a:latin typeface="+mn-lt"/>
              </a:defRPr>
            </a:lvl1pPr>
          </a:lstStyle>
          <a:p>
            <a:r>
              <a:rPr lang="en-GB" sz="1600"/>
              <a:t>Presenter Name</a:t>
            </a:r>
          </a:p>
        </p:txBody>
      </p:sp>
      <p:sp>
        <p:nvSpPr>
          <p:cNvPr id="41" name="Date Placeholder 3">
            <a:extLst>
              <a:ext uri="{FF2B5EF4-FFF2-40B4-BE49-F238E27FC236}">
                <a16:creationId xmlns:a16="http://schemas.microsoft.com/office/drawing/2014/main" id="{1B0611EC-60B3-4B52-5BE8-A3E876EC97A0}"/>
              </a:ext>
            </a:extLst>
          </p:cNvPr>
          <p:cNvSpPr>
            <a:spLocks noGrp="1"/>
          </p:cNvSpPr>
          <p:nvPr>
            <p:ph type="dt" sz="half" idx="10"/>
          </p:nvPr>
        </p:nvSpPr>
        <p:spPr>
          <a:xfrm>
            <a:off x="838200" y="6356350"/>
            <a:ext cx="2743200" cy="365125"/>
          </a:xfrm>
          <a:prstGeom prst="rect">
            <a:avLst/>
          </a:prstGeom>
        </p:spPr>
        <p:txBody>
          <a:bodyPr/>
          <a:lstStyle/>
          <a:p>
            <a:r>
              <a:rPr lang="en-US" altLang="zh-CN"/>
              <a:t>03/12/2025</a:t>
            </a:r>
            <a:fld id="{B62492F7-AF48-144F-A38F-899165CDF1AF}" type="datetimeFigureOut">
              <a:rPr lang="en-CN" smtClean="0"/>
              <a:t>03/31/2025</a:t>
            </a:fld>
            <a:endParaRPr lang="en-CN"/>
          </a:p>
        </p:txBody>
      </p:sp>
      <p:sp>
        <p:nvSpPr>
          <p:cNvPr id="42" name="Footer Placeholder 4">
            <a:extLst>
              <a:ext uri="{FF2B5EF4-FFF2-40B4-BE49-F238E27FC236}">
                <a16:creationId xmlns:a16="http://schemas.microsoft.com/office/drawing/2014/main" id="{13590703-55FF-F73B-5303-1591B4AEDD9D}"/>
              </a:ext>
            </a:extLst>
          </p:cNvPr>
          <p:cNvSpPr>
            <a:spLocks noGrp="1"/>
          </p:cNvSpPr>
          <p:nvPr>
            <p:ph type="ftr" sz="quarter" idx="11"/>
          </p:nvPr>
        </p:nvSpPr>
        <p:spPr>
          <a:xfrm>
            <a:off x="4038600" y="6356350"/>
            <a:ext cx="4114800" cy="365125"/>
          </a:xfrm>
          <a:prstGeom prst="rect">
            <a:avLst/>
          </a:prstGeom>
        </p:spPr>
        <p:txBody>
          <a:bodyPr/>
          <a:lstStyle/>
          <a:p>
            <a:r>
              <a:rPr lang="en-US" altLang="zh-CN"/>
              <a:t>Sample Footer Text</a:t>
            </a:r>
          </a:p>
        </p:txBody>
      </p:sp>
      <p:sp>
        <p:nvSpPr>
          <p:cNvPr id="43" name="Slide Number Placeholder 5">
            <a:extLst>
              <a:ext uri="{FF2B5EF4-FFF2-40B4-BE49-F238E27FC236}">
                <a16:creationId xmlns:a16="http://schemas.microsoft.com/office/drawing/2014/main" id="{7A28125E-23C5-98AD-F07E-1C566FF150E5}"/>
              </a:ext>
            </a:extLst>
          </p:cNvPr>
          <p:cNvSpPr>
            <a:spLocks noGrp="1"/>
          </p:cNvSpPr>
          <p:nvPr>
            <p:ph type="sldNum" sz="quarter" idx="12"/>
          </p:nvPr>
        </p:nvSpPr>
        <p:spPr>
          <a:xfrm>
            <a:off x="8610600" y="6356350"/>
            <a:ext cx="2743200" cy="365125"/>
          </a:xfrm>
        </p:spPr>
        <p:txBody>
          <a:bodyPr/>
          <a:lstStyle/>
          <a:p>
            <a:fld id="{4CC7497A-8219-D24C-A0EB-E9A5CBD8030E}" type="slidenum">
              <a:rPr lang="en-CN" smtClean="0"/>
              <a:t>‹#›</a:t>
            </a:fld>
            <a:endParaRPr lang="en-CN"/>
          </a:p>
        </p:txBody>
      </p:sp>
      <p:cxnSp>
        <p:nvCxnSpPr>
          <p:cNvPr id="17" name="Straight Connector 31">
            <a:extLst>
              <a:ext uri="{FF2B5EF4-FFF2-40B4-BE49-F238E27FC236}">
                <a16:creationId xmlns:a16="http://schemas.microsoft.com/office/drawing/2014/main" id="{7D1D96DE-89C2-BD2A-B692-1F230A408BE6}"/>
              </a:ext>
              <a:ext uri="{C183D7F6-B498-43B3-948B-1728B52AA6E4}">
                <adec:decorative xmlns:adec="http://schemas.microsoft.com/office/drawing/2017/decorative" val="1"/>
              </a:ext>
            </a:extLst>
          </p:cNvPr>
          <p:cNvCxnSpPr>
            <a:cxnSpLocks/>
          </p:cNvCxnSpPr>
          <p:nvPr userDrawn="1"/>
        </p:nvCxnSpPr>
        <p:spPr>
          <a:xfrm>
            <a:off x="-4750" y="6667500"/>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32">
            <a:extLst>
              <a:ext uri="{FF2B5EF4-FFF2-40B4-BE49-F238E27FC236}">
                <a16:creationId xmlns:a16="http://schemas.microsoft.com/office/drawing/2014/main" id="{13D87E77-30FE-04FB-AEB9-3EA6403692F8}"/>
              </a:ext>
              <a:ext uri="{C183D7F6-B498-43B3-948B-1728B52AA6E4}">
                <adec:decorative xmlns:adec="http://schemas.microsoft.com/office/drawing/2017/decorative" val="1"/>
              </a:ext>
            </a:extLst>
          </p:cNvPr>
          <p:cNvCxnSpPr>
            <a:cxnSpLocks/>
          </p:cNvCxnSpPr>
          <p:nvPr userDrawn="1"/>
        </p:nvCxnSpPr>
        <p:spPr>
          <a:xfrm>
            <a:off x="23854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39919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ection Header 1">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F8921EF-D008-97BC-E5BE-5056735440DD}"/>
              </a:ext>
            </a:extLst>
          </p:cNvPr>
          <p:cNvSpPr>
            <a:spLocks noGrp="1"/>
          </p:cNvSpPr>
          <p:nvPr>
            <p:ph type="title" hasCustomPrompt="1"/>
          </p:nvPr>
        </p:nvSpPr>
        <p:spPr>
          <a:xfrm>
            <a:off x="6096000" y="452387"/>
            <a:ext cx="5699760" cy="3897865"/>
          </a:xfrm>
        </p:spPr>
        <p:txBody>
          <a:bodyPr lIns="0" tIns="0" rIns="0" bIns="0" anchor="b" anchorCtr="0">
            <a:noAutofit/>
          </a:bodyPr>
          <a:lstStyle>
            <a:lvl1pPr algn="l">
              <a:defRPr sz="5400" b="1">
                <a:solidFill>
                  <a:schemeClr val="tx1"/>
                </a:solidFill>
              </a:defRPr>
            </a:lvl1pPr>
          </a:lstStyle>
          <a:p>
            <a:r>
              <a:rPr lang="en-US"/>
              <a:t>Click to edit Master title style</a:t>
            </a:r>
          </a:p>
        </p:txBody>
      </p:sp>
      <p:sp>
        <p:nvSpPr>
          <p:cNvPr id="5" name="Subtitle 2">
            <a:extLst>
              <a:ext uri="{FF2B5EF4-FFF2-40B4-BE49-F238E27FC236}">
                <a16:creationId xmlns:a16="http://schemas.microsoft.com/office/drawing/2014/main" id="{032671BA-90EF-59B5-C249-F7C365215572}"/>
              </a:ext>
            </a:extLst>
          </p:cNvPr>
          <p:cNvSpPr>
            <a:spLocks noGrp="1"/>
          </p:cNvSpPr>
          <p:nvPr>
            <p:ph type="subTitle" idx="1"/>
          </p:nvPr>
        </p:nvSpPr>
        <p:spPr>
          <a:xfrm>
            <a:off x="6096000" y="4521200"/>
            <a:ext cx="5699760" cy="1568449"/>
          </a:xfrm>
        </p:spPr>
        <p:txBody>
          <a:bodyPr/>
          <a:lstStyle>
            <a:lvl1pPr marL="0" indent="0" algn="l">
              <a:buNone/>
              <a:defRPr sz="2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7" name="Picture Placeholder 26">
            <a:extLst>
              <a:ext uri="{FF2B5EF4-FFF2-40B4-BE49-F238E27FC236}">
                <a16:creationId xmlns:a16="http://schemas.microsoft.com/office/drawing/2014/main" id="{73459998-3AA2-B134-8816-E21159D0BAD0}"/>
              </a:ext>
            </a:extLst>
          </p:cNvPr>
          <p:cNvSpPr>
            <a:spLocks noGrp="1"/>
          </p:cNvSpPr>
          <p:nvPr>
            <p:ph type="pic" sz="quarter" idx="28"/>
          </p:nvPr>
        </p:nvSpPr>
        <p:spPr>
          <a:xfrm>
            <a:off x="1" y="0"/>
            <a:ext cx="5590623" cy="6858000"/>
          </a:xfrm>
          <a:custGeom>
            <a:avLst/>
            <a:gdLst>
              <a:gd name="connsiteX0" fmla="*/ 0 w 5590623"/>
              <a:gd name="connsiteY0" fmla="*/ 0 h 6858000"/>
              <a:gd name="connsiteX1" fmla="*/ 5590623 w 5590623"/>
              <a:gd name="connsiteY1" fmla="*/ 0 h 6858000"/>
              <a:gd name="connsiteX2" fmla="*/ 5590623 w 5590623"/>
              <a:gd name="connsiteY2" fmla="*/ 5112985 h 6858000"/>
              <a:gd name="connsiteX3" fmla="*/ 3845608 w 5590623"/>
              <a:gd name="connsiteY3" fmla="*/ 6858000 h 6858000"/>
              <a:gd name="connsiteX4" fmla="*/ 99715 w 5590623"/>
              <a:gd name="connsiteY4" fmla="*/ 6858000 h 6858000"/>
              <a:gd name="connsiteX5" fmla="*/ 0 w 5590623"/>
              <a:gd name="connsiteY5" fmla="*/ 68529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90623" h="6858000">
                <a:moveTo>
                  <a:pt x="0" y="0"/>
                </a:moveTo>
                <a:lnTo>
                  <a:pt x="5590623" y="0"/>
                </a:lnTo>
                <a:lnTo>
                  <a:pt x="5590623" y="5112985"/>
                </a:lnTo>
                <a:cubicBezTo>
                  <a:pt x="5590623" y="6076730"/>
                  <a:pt x="4809354" y="6858000"/>
                  <a:pt x="3845608" y="6858000"/>
                </a:cubicBezTo>
                <a:lnTo>
                  <a:pt x="99715" y="6858000"/>
                </a:lnTo>
                <a:lnTo>
                  <a:pt x="0" y="6852965"/>
                </a:lnTo>
                <a:close/>
              </a:path>
            </a:pathLst>
          </a:custGeom>
        </p:spPr>
        <p:txBody>
          <a:bodyPr wrap="square">
            <a:noAutofit/>
          </a:bodyPr>
          <a:lstStyle/>
          <a:p>
            <a:endParaRPr lang="zh-CN" altLang="en-US"/>
          </a:p>
        </p:txBody>
      </p:sp>
      <p:sp>
        <p:nvSpPr>
          <p:cNvPr id="2" name="Date Placeholder 3">
            <a:extLst>
              <a:ext uri="{FF2B5EF4-FFF2-40B4-BE49-F238E27FC236}">
                <a16:creationId xmlns:a16="http://schemas.microsoft.com/office/drawing/2014/main" id="{D539F209-2985-7BF1-0F75-55A5560BCD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3" name="Footer Placeholder 4">
            <a:extLst>
              <a:ext uri="{FF2B5EF4-FFF2-40B4-BE49-F238E27FC236}">
                <a16:creationId xmlns:a16="http://schemas.microsoft.com/office/drawing/2014/main" id="{67550591-5FE9-F140-4E34-5256EBCCB5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4" name="Slide Number Placeholder 5">
            <a:extLst>
              <a:ext uri="{FF2B5EF4-FFF2-40B4-BE49-F238E27FC236}">
                <a16:creationId xmlns:a16="http://schemas.microsoft.com/office/drawing/2014/main" id="{19EC5884-5885-014A-39B9-D4A0445EFC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extLst>
      <p:ext uri="{BB962C8B-B14F-4D97-AF65-F5344CB8AC3E}">
        <p14:creationId xmlns:p14="http://schemas.microsoft.com/office/powerpoint/2010/main" val="3048468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2">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77D0816-A0A9-20C1-B42A-95D1C13F84D3}"/>
              </a:ext>
            </a:extLst>
          </p:cNvPr>
          <p:cNvSpPr>
            <a:spLocks noGrp="1"/>
          </p:cNvSpPr>
          <p:nvPr>
            <p:ph type="ctrTitle" hasCustomPrompt="1"/>
          </p:nvPr>
        </p:nvSpPr>
        <p:spPr>
          <a:xfrm>
            <a:off x="431800" y="213868"/>
            <a:ext cx="5943600" cy="3977640"/>
          </a:xfrm>
        </p:spPr>
        <p:txBody>
          <a:bodyPr anchor="b">
            <a:noAutofit/>
          </a:bodyPr>
          <a:lstStyle>
            <a:lvl1pPr algn="l">
              <a:defRPr sz="5400">
                <a:solidFill>
                  <a:schemeClr val="tx1"/>
                </a:solidFill>
              </a:defRPr>
            </a:lvl1pPr>
          </a:lstStyle>
          <a:p>
            <a:r>
              <a:rPr lang="en-US"/>
              <a:t>Click to edit Master title style</a:t>
            </a:r>
          </a:p>
        </p:txBody>
      </p:sp>
      <p:sp>
        <p:nvSpPr>
          <p:cNvPr id="5" name="Subtitle 2">
            <a:extLst>
              <a:ext uri="{FF2B5EF4-FFF2-40B4-BE49-F238E27FC236}">
                <a16:creationId xmlns:a16="http://schemas.microsoft.com/office/drawing/2014/main" id="{1F53C620-9E4A-9463-32D9-EAB787FF6164}"/>
              </a:ext>
            </a:extLst>
          </p:cNvPr>
          <p:cNvSpPr>
            <a:spLocks noGrp="1"/>
          </p:cNvSpPr>
          <p:nvPr>
            <p:ph type="subTitle" idx="1" hasCustomPrompt="1"/>
          </p:nvPr>
        </p:nvSpPr>
        <p:spPr>
          <a:xfrm>
            <a:off x="422883" y="4405376"/>
            <a:ext cx="5952189" cy="1487424"/>
          </a:xfrm>
        </p:spPr>
        <p:txBody>
          <a:bodyPr anchor="t">
            <a:noAutofit/>
          </a:bodyPr>
          <a:lstStyle>
            <a:lvl1pPr marL="0" indent="0" algn="l">
              <a:buNone/>
              <a:defRPr sz="260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Picture Placeholder 1">
            <a:extLst>
              <a:ext uri="{FF2B5EF4-FFF2-40B4-BE49-F238E27FC236}">
                <a16:creationId xmlns:a16="http://schemas.microsoft.com/office/drawing/2014/main" id="{A8ED90A8-7525-1B2C-FACF-0A70191543F4}"/>
              </a:ext>
            </a:extLst>
          </p:cNvPr>
          <p:cNvSpPr>
            <a:spLocks noGrp="1"/>
          </p:cNvSpPr>
          <p:nvPr>
            <p:ph type="pic" sz="quarter" idx="28"/>
          </p:nvPr>
        </p:nvSpPr>
        <p:spPr>
          <a:xfrm flipH="1">
            <a:off x="6601377" y="0"/>
            <a:ext cx="5590623" cy="6858000"/>
          </a:xfrm>
          <a:custGeom>
            <a:avLst/>
            <a:gdLst>
              <a:gd name="connsiteX0" fmla="*/ 0 w 5590623"/>
              <a:gd name="connsiteY0" fmla="*/ 0 h 6858000"/>
              <a:gd name="connsiteX1" fmla="*/ 5590623 w 5590623"/>
              <a:gd name="connsiteY1" fmla="*/ 0 h 6858000"/>
              <a:gd name="connsiteX2" fmla="*/ 5590623 w 5590623"/>
              <a:gd name="connsiteY2" fmla="*/ 5112985 h 6858000"/>
              <a:gd name="connsiteX3" fmla="*/ 3845608 w 5590623"/>
              <a:gd name="connsiteY3" fmla="*/ 6858000 h 6858000"/>
              <a:gd name="connsiteX4" fmla="*/ 99715 w 5590623"/>
              <a:gd name="connsiteY4" fmla="*/ 6858000 h 6858000"/>
              <a:gd name="connsiteX5" fmla="*/ 0 w 5590623"/>
              <a:gd name="connsiteY5" fmla="*/ 68529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90623" h="6858000">
                <a:moveTo>
                  <a:pt x="0" y="0"/>
                </a:moveTo>
                <a:lnTo>
                  <a:pt x="5590623" y="0"/>
                </a:lnTo>
                <a:lnTo>
                  <a:pt x="5590623" y="5112985"/>
                </a:lnTo>
                <a:cubicBezTo>
                  <a:pt x="5590623" y="6076730"/>
                  <a:pt x="4809354" y="6858000"/>
                  <a:pt x="3845608" y="6858000"/>
                </a:cubicBezTo>
                <a:lnTo>
                  <a:pt x="99715" y="6858000"/>
                </a:lnTo>
                <a:lnTo>
                  <a:pt x="0" y="6852965"/>
                </a:lnTo>
                <a:close/>
              </a:path>
            </a:pathLst>
          </a:custGeom>
        </p:spPr>
        <p:txBody>
          <a:bodyPr wrap="square">
            <a:noAutofit/>
          </a:bodyPr>
          <a:lstStyle/>
          <a:p>
            <a:endParaRPr lang="zh-CN" altLang="en-US"/>
          </a:p>
        </p:txBody>
      </p:sp>
      <p:sp>
        <p:nvSpPr>
          <p:cNvPr id="22" name="Date Placeholder 3">
            <a:extLst>
              <a:ext uri="{FF2B5EF4-FFF2-40B4-BE49-F238E27FC236}">
                <a16:creationId xmlns:a16="http://schemas.microsoft.com/office/drawing/2014/main" id="{EC5FC4FE-969C-3430-8E2D-D1961B0E5B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23" name="Footer Placeholder 4">
            <a:extLst>
              <a:ext uri="{FF2B5EF4-FFF2-40B4-BE49-F238E27FC236}">
                <a16:creationId xmlns:a16="http://schemas.microsoft.com/office/drawing/2014/main" id="{02AF8041-59E3-15F2-6902-E9C22C3331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24" name="Slide Number Placeholder 5">
            <a:extLst>
              <a:ext uri="{FF2B5EF4-FFF2-40B4-BE49-F238E27FC236}">
                <a16:creationId xmlns:a16="http://schemas.microsoft.com/office/drawing/2014/main" id="{D27CEAE8-ACAD-92D0-B0A7-F2FED32A53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extLst>
      <p:ext uri="{BB962C8B-B14F-4D97-AF65-F5344CB8AC3E}">
        <p14:creationId xmlns:p14="http://schemas.microsoft.com/office/powerpoint/2010/main" val="38130008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892300" y="1028699"/>
            <a:ext cx="8432800" cy="3683001"/>
          </a:xfrm>
        </p:spPr>
        <p:txBody>
          <a:bodyPr anchor="b">
            <a:noAutofit/>
          </a:bodyPr>
          <a:lstStyle>
            <a:lvl1pPr algn="ctr">
              <a:lnSpc>
                <a:spcPct val="100000"/>
              </a:lnSpc>
              <a:defRPr sz="5400">
                <a:solidFill>
                  <a:schemeClr val="tx1"/>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892300" y="4876799"/>
            <a:ext cx="8432800" cy="1099109"/>
          </a:xfrm>
        </p:spPr>
        <p:txBody>
          <a:bodyPr anchor="t">
            <a:noAutofit/>
          </a:bodyPr>
          <a:lstStyle>
            <a:lvl1pPr marL="0" indent="0" algn="ctr">
              <a:lnSpc>
                <a:spcPct val="100000"/>
              </a:lnSpc>
              <a:buNone/>
              <a:defRPr sz="2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Date Placeholder 3">
            <a:extLst>
              <a:ext uri="{FF2B5EF4-FFF2-40B4-BE49-F238E27FC236}">
                <a16:creationId xmlns:a16="http://schemas.microsoft.com/office/drawing/2014/main" id="{20EA5083-CBDA-234C-ADF4-DE0F10961C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2" name="Footer Placeholder 4">
            <a:extLst>
              <a:ext uri="{FF2B5EF4-FFF2-40B4-BE49-F238E27FC236}">
                <a16:creationId xmlns:a16="http://schemas.microsoft.com/office/drawing/2014/main" id="{3B46CB32-AE1A-C161-F8AD-B5C4C197C0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3" name="Slide Number Placeholder 5">
            <a:extLst>
              <a:ext uri="{FF2B5EF4-FFF2-40B4-BE49-F238E27FC236}">
                <a16:creationId xmlns:a16="http://schemas.microsoft.com/office/drawing/2014/main" id="{DB321B52-8912-5727-807C-9B371A898A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extLst>
      <p:ext uri="{BB962C8B-B14F-4D97-AF65-F5344CB8AC3E}">
        <p14:creationId xmlns:p14="http://schemas.microsoft.com/office/powerpoint/2010/main" val="63553908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5 Textboxes">
    <p:spTree>
      <p:nvGrpSpPr>
        <p:cNvPr id="1" name=""/>
        <p:cNvGrpSpPr/>
        <p:nvPr/>
      </p:nvGrpSpPr>
      <p:grpSpPr>
        <a:xfrm>
          <a:off x="0" y="0"/>
          <a:ext cx="0" cy="0"/>
          <a:chOff x="0" y="0"/>
          <a:chExt cx="0" cy="0"/>
        </a:xfrm>
      </p:grpSpPr>
      <p:sp>
        <p:nvSpPr>
          <p:cNvPr id="16" name="Rectangle 18">
            <a:extLst>
              <a:ext uri="{FF2B5EF4-FFF2-40B4-BE49-F238E27FC236}">
                <a16:creationId xmlns:a16="http://schemas.microsoft.com/office/drawing/2014/main" id="{D3B1BB6E-B06C-A17C-8C3E-79EABCBE4EF7}"/>
              </a:ext>
              <a:ext uri="{C183D7F6-B498-43B3-948B-1728B52AA6E4}">
                <adec:decorative xmlns:adec="http://schemas.microsoft.com/office/drawing/2017/decorative" val="1"/>
              </a:ext>
            </a:extLst>
          </p:cNvPr>
          <p:cNvSpPr>
            <a:spLocks noChangeArrowheads="1"/>
          </p:cNvSpPr>
          <p:nvPr userDrawn="1"/>
        </p:nvSpPr>
        <p:spPr bwMode="auto">
          <a:xfrm>
            <a:off x="986779" y="2576993"/>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17" name="Rectangle 40">
            <a:extLst>
              <a:ext uri="{FF2B5EF4-FFF2-40B4-BE49-F238E27FC236}">
                <a16:creationId xmlns:a16="http://schemas.microsoft.com/office/drawing/2014/main" id="{0731A7D4-E0B1-9EFC-60E9-55B28D5F0295}"/>
              </a:ext>
              <a:ext uri="{C183D7F6-B498-43B3-948B-1728B52AA6E4}">
                <adec:decorative xmlns:adec="http://schemas.microsoft.com/office/drawing/2017/decorative" val="1"/>
              </a:ext>
            </a:extLst>
          </p:cNvPr>
          <p:cNvSpPr>
            <a:spLocks noChangeArrowheads="1"/>
          </p:cNvSpPr>
          <p:nvPr userDrawn="1"/>
        </p:nvSpPr>
        <p:spPr bwMode="auto">
          <a:xfrm>
            <a:off x="986779" y="3726576"/>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18" name="Rectangle 48">
            <a:extLst>
              <a:ext uri="{FF2B5EF4-FFF2-40B4-BE49-F238E27FC236}">
                <a16:creationId xmlns:a16="http://schemas.microsoft.com/office/drawing/2014/main" id="{F379DD77-5A9A-AFFB-A8F9-07D52E7790AB}"/>
              </a:ext>
              <a:ext uri="{C183D7F6-B498-43B3-948B-1728B52AA6E4}">
                <adec:decorative xmlns:adec="http://schemas.microsoft.com/office/drawing/2017/decorative" val="1"/>
              </a:ext>
            </a:extLst>
          </p:cNvPr>
          <p:cNvSpPr>
            <a:spLocks noChangeArrowheads="1"/>
          </p:cNvSpPr>
          <p:nvPr userDrawn="1"/>
        </p:nvSpPr>
        <p:spPr bwMode="auto">
          <a:xfrm>
            <a:off x="986779" y="4890570"/>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20" name="Rectangle 89">
            <a:extLst>
              <a:ext uri="{FF2B5EF4-FFF2-40B4-BE49-F238E27FC236}">
                <a16:creationId xmlns:a16="http://schemas.microsoft.com/office/drawing/2014/main" id="{8D81854D-7A68-8152-BE67-C5FD9CA58AA9}"/>
              </a:ext>
              <a:ext uri="{C183D7F6-B498-43B3-948B-1728B52AA6E4}">
                <adec:decorative xmlns:adec="http://schemas.microsoft.com/office/drawing/2017/decorative" val="1"/>
              </a:ext>
            </a:extLst>
          </p:cNvPr>
          <p:cNvSpPr>
            <a:spLocks noChangeArrowheads="1"/>
          </p:cNvSpPr>
          <p:nvPr userDrawn="1"/>
        </p:nvSpPr>
        <p:spPr bwMode="auto">
          <a:xfrm>
            <a:off x="6307406" y="2576993"/>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19" name="Rectangle 81">
            <a:extLst>
              <a:ext uri="{FF2B5EF4-FFF2-40B4-BE49-F238E27FC236}">
                <a16:creationId xmlns:a16="http://schemas.microsoft.com/office/drawing/2014/main" id="{EA9BC805-8AC0-6973-6307-402D4873D258}"/>
              </a:ext>
              <a:ext uri="{C183D7F6-B498-43B3-948B-1728B52AA6E4}">
                <adec:decorative xmlns:adec="http://schemas.microsoft.com/office/drawing/2017/decorative" val="1"/>
              </a:ext>
            </a:extLst>
          </p:cNvPr>
          <p:cNvSpPr>
            <a:spLocks noChangeArrowheads="1"/>
          </p:cNvSpPr>
          <p:nvPr userDrawn="1"/>
        </p:nvSpPr>
        <p:spPr bwMode="auto">
          <a:xfrm>
            <a:off x="6307406" y="3726576"/>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2" name="Title 1">
            <a:extLst>
              <a:ext uri="{FF2B5EF4-FFF2-40B4-BE49-F238E27FC236}">
                <a16:creationId xmlns:a16="http://schemas.microsoft.com/office/drawing/2014/main" id="{4E4019F8-742E-9EEF-F591-C9666AC32AF1}"/>
              </a:ext>
            </a:extLst>
          </p:cNvPr>
          <p:cNvSpPr>
            <a:spLocks noGrp="1"/>
          </p:cNvSpPr>
          <p:nvPr>
            <p:ph type="title" hasCustomPrompt="1"/>
          </p:nvPr>
        </p:nvSpPr>
        <p:spPr>
          <a:xfrm>
            <a:off x="981915" y="1058974"/>
            <a:ext cx="7839200" cy="814279"/>
          </a:xfrm>
        </p:spPr>
        <p:txBody>
          <a:bodyPr lIns="0" tIns="0" rIns="0" bIns="0" anchor="b">
            <a:noAutofit/>
          </a:bodyPr>
          <a:lstStyle>
            <a:lvl1pPr>
              <a:defRPr sz="3600">
                <a:solidFill>
                  <a:schemeClr val="tx1"/>
                </a:solidFill>
              </a:defRPr>
            </a:lvl1pPr>
          </a:lstStyle>
          <a:p>
            <a:r>
              <a:rPr lang="en-US"/>
              <a:t>Click to edit Master title style</a:t>
            </a:r>
          </a:p>
        </p:txBody>
      </p:sp>
      <p:sp>
        <p:nvSpPr>
          <p:cNvPr id="4" name="Text Placeholder 3">
            <a:extLst>
              <a:ext uri="{FF2B5EF4-FFF2-40B4-BE49-F238E27FC236}">
                <a16:creationId xmlns:a16="http://schemas.microsoft.com/office/drawing/2014/main" id="{7922A121-F74E-1DBB-F90E-9ECA5D27387F}"/>
              </a:ext>
            </a:extLst>
          </p:cNvPr>
          <p:cNvSpPr>
            <a:spLocks noGrp="1"/>
          </p:cNvSpPr>
          <p:nvPr>
            <p:ph type="body" sz="quarter" idx="28" hasCustomPrompt="1"/>
          </p:nvPr>
        </p:nvSpPr>
        <p:spPr>
          <a:xfrm>
            <a:off x="964941" y="2587692"/>
            <a:ext cx="511674" cy="444763"/>
          </a:xfrm>
        </p:spPr>
        <p:txBody>
          <a:bodyPr anchor="ctr"/>
          <a:lstStyle>
            <a:lvl1pPr marL="0" indent="0" algn="ctr">
              <a:buNone/>
              <a:defRPr sz="1800" b="1">
                <a:solidFill>
                  <a:schemeClr val="bg2"/>
                </a:solidFill>
                <a:latin typeface="+mj-lt"/>
              </a:defRPr>
            </a:lvl1pPr>
            <a:lvl2pPr>
              <a:defRPr sz="1800">
                <a:latin typeface="+mj-lt"/>
              </a:defRPr>
            </a:lvl2pPr>
            <a:lvl3pPr>
              <a:defRPr sz="1800">
                <a:latin typeface="+mj-lt"/>
              </a:defRPr>
            </a:lvl3pPr>
            <a:lvl4pPr>
              <a:defRPr sz="1800">
                <a:latin typeface="+mj-lt"/>
              </a:defRPr>
            </a:lvl4pPr>
            <a:lvl5pPr>
              <a:defRPr sz="1800">
                <a:latin typeface="+mj-lt"/>
              </a:defRPr>
            </a:lvl5pPr>
          </a:lstStyle>
          <a:p>
            <a:pPr lvl="0"/>
            <a:r>
              <a:rPr lang="en-US"/>
              <a:t>01</a:t>
            </a:r>
          </a:p>
        </p:txBody>
      </p:sp>
      <p:sp>
        <p:nvSpPr>
          <p:cNvPr id="9" name="Text Placeholder 7">
            <a:extLst>
              <a:ext uri="{FF2B5EF4-FFF2-40B4-BE49-F238E27FC236}">
                <a16:creationId xmlns:a16="http://schemas.microsoft.com/office/drawing/2014/main" id="{41A28972-BB4A-9DE5-EC1C-17EC2CEC12C1}"/>
              </a:ext>
            </a:extLst>
          </p:cNvPr>
          <p:cNvSpPr>
            <a:spLocks noGrp="1"/>
          </p:cNvSpPr>
          <p:nvPr>
            <p:ph type="body" sz="quarter" idx="18"/>
          </p:nvPr>
        </p:nvSpPr>
        <p:spPr>
          <a:xfrm>
            <a:off x="1722438" y="2255838"/>
            <a:ext cx="4381500" cy="1111250"/>
          </a:xfrm>
        </p:spPr>
        <p:txBody>
          <a:bodyPr anchor="ctr"/>
          <a:lstStyle>
            <a:lvl1pPr marL="0" indent="0">
              <a:lnSpc>
                <a:spcPct val="100000"/>
              </a:lnSpc>
              <a:buFontTx/>
              <a:buNone/>
              <a:defRPr sz="1800" b="1">
                <a:latin typeface="+mj-lt"/>
              </a:defRPr>
            </a:lvl1pPr>
            <a:lvl2pPr>
              <a:lnSpc>
                <a:spcPct val="100000"/>
              </a:lnSpc>
              <a:defRPr sz="1800" b="1"/>
            </a:lvl2pPr>
            <a:lvl3pPr>
              <a:lnSpc>
                <a:spcPct val="100000"/>
              </a:lnSpc>
              <a:defRPr sz="1800" b="1"/>
            </a:lvl3pPr>
            <a:lvl4pPr>
              <a:lnSpc>
                <a:spcPct val="100000"/>
              </a:lnSpc>
              <a:defRPr sz="1800" b="1"/>
            </a:lvl4pPr>
            <a:lvl5pPr>
              <a:lnSpc>
                <a:spcPct val="100000"/>
              </a:lnSpc>
              <a:defRPr sz="1800" b="1"/>
            </a:lvl5pPr>
          </a:lstStyle>
          <a:p>
            <a:pPr lvl="0"/>
            <a:r>
              <a:rPr lang="en-GB" altLang="zh-CN"/>
              <a:t>Click to edit Master text styles</a:t>
            </a:r>
          </a:p>
        </p:txBody>
      </p:sp>
      <p:sp>
        <p:nvSpPr>
          <p:cNvPr id="5" name="Text Placeholder 3">
            <a:extLst>
              <a:ext uri="{FF2B5EF4-FFF2-40B4-BE49-F238E27FC236}">
                <a16:creationId xmlns:a16="http://schemas.microsoft.com/office/drawing/2014/main" id="{A1934284-00BE-576C-F2BA-050CD34490BA}"/>
              </a:ext>
            </a:extLst>
          </p:cNvPr>
          <p:cNvSpPr>
            <a:spLocks noGrp="1"/>
          </p:cNvSpPr>
          <p:nvPr>
            <p:ph type="body" sz="quarter" idx="29" hasCustomPrompt="1"/>
          </p:nvPr>
        </p:nvSpPr>
        <p:spPr>
          <a:xfrm>
            <a:off x="964941" y="3736734"/>
            <a:ext cx="511674" cy="444763"/>
          </a:xfrm>
        </p:spPr>
        <p:txBody>
          <a:bodyPr anchor="ctr"/>
          <a:lstStyle>
            <a:lvl1pPr marL="0" indent="0" algn="ctr">
              <a:buNone/>
              <a:defRPr sz="1800" b="1">
                <a:solidFill>
                  <a:schemeClr val="bg2"/>
                </a:solidFill>
                <a:latin typeface="+mj-lt"/>
              </a:defRPr>
            </a:lvl1pPr>
            <a:lvl2pPr>
              <a:defRPr sz="1800">
                <a:latin typeface="+mj-lt"/>
              </a:defRPr>
            </a:lvl2pPr>
            <a:lvl3pPr>
              <a:defRPr sz="1800">
                <a:latin typeface="+mj-lt"/>
              </a:defRPr>
            </a:lvl3pPr>
            <a:lvl4pPr>
              <a:defRPr sz="1800">
                <a:latin typeface="+mj-lt"/>
              </a:defRPr>
            </a:lvl4pPr>
            <a:lvl5pPr>
              <a:defRPr sz="1800">
                <a:latin typeface="+mj-lt"/>
              </a:defRPr>
            </a:lvl5pPr>
          </a:lstStyle>
          <a:p>
            <a:pPr lvl="0"/>
            <a:r>
              <a:rPr lang="en-US"/>
              <a:t>02</a:t>
            </a:r>
          </a:p>
        </p:txBody>
      </p:sp>
      <p:sp>
        <p:nvSpPr>
          <p:cNvPr id="22" name="Text Placeholder 7">
            <a:extLst>
              <a:ext uri="{FF2B5EF4-FFF2-40B4-BE49-F238E27FC236}">
                <a16:creationId xmlns:a16="http://schemas.microsoft.com/office/drawing/2014/main" id="{2D4614F8-0641-9496-CFCF-28C79812257F}"/>
              </a:ext>
            </a:extLst>
          </p:cNvPr>
          <p:cNvSpPr>
            <a:spLocks noGrp="1"/>
          </p:cNvSpPr>
          <p:nvPr>
            <p:ph type="body" sz="quarter" idx="20"/>
          </p:nvPr>
        </p:nvSpPr>
        <p:spPr>
          <a:xfrm>
            <a:off x="1722438" y="3409558"/>
            <a:ext cx="4381500" cy="1111250"/>
          </a:xfrm>
        </p:spPr>
        <p:txBody>
          <a:bodyPr anchor="ctr"/>
          <a:lstStyle>
            <a:lvl1pPr marL="0" indent="0">
              <a:lnSpc>
                <a:spcPct val="100000"/>
              </a:lnSpc>
              <a:buFontTx/>
              <a:buNone/>
              <a:defRPr sz="1800" b="1">
                <a:latin typeface="+mj-lt"/>
              </a:defRPr>
            </a:lvl1pPr>
            <a:lvl2pPr marL="457200" indent="0">
              <a:lnSpc>
                <a:spcPct val="100000"/>
              </a:lnSpc>
              <a:buFontTx/>
              <a:buNone/>
              <a:defRPr sz="1800" b="1"/>
            </a:lvl2pPr>
            <a:lvl3pPr marL="914400" indent="0">
              <a:lnSpc>
                <a:spcPct val="100000"/>
              </a:lnSpc>
              <a:buFontTx/>
              <a:buNone/>
              <a:defRPr sz="1800" b="1"/>
            </a:lvl3pPr>
            <a:lvl4pPr marL="1371600" indent="0">
              <a:lnSpc>
                <a:spcPct val="100000"/>
              </a:lnSpc>
              <a:buFontTx/>
              <a:buNone/>
              <a:defRPr sz="1800" b="1"/>
            </a:lvl4pPr>
            <a:lvl5pPr marL="1828800" indent="0">
              <a:lnSpc>
                <a:spcPct val="100000"/>
              </a:lnSpc>
              <a:buFontTx/>
              <a:buNone/>
              <a:defRPr sz="1800" b="1"/>
            </a:lvl5pPr>
          </a:lstStyle>
          <a:p>
            <a:pPr lvl="0"/>
            <a:r>
              <a:rPr lang="en-GB" altLang="zh-CN"/>
              <a:t>Click to edit Master text styles</a:t>
            </a:r>
          </a:p>
        </p:txBody>
      </p:sp>
      <p:sp>
        <p:nvSpPr>
          <p:cNvPr id="11" name="Text Placeholder 3">
            <a:extLst>
              <a:ext uri="{FF2B5EF4-FFF2-40B4-BE49-F238E27FC236}">
                <a16:creationId xmlns:a16="http://schemas.microsoft.com/office/drawing/2014/main" id="{104425C6-1E3A-2D07-F971-EA5DD926CB83}"/>
              </a:ext>
            </a:extLst>
          </p:cNvPr>
          <p:cNvSpPr>
            <a:spLocks noGrp="1"/>
          </p:cNvSpPr>
          <p:nvPr>
            <p:ph type="body" sz="quarter" idx="30" hasCustomPrompt="1"/>
          </p:nvPr>
        </p:nvSpPr>
        <p:spPr>
          <a:xfrm>
            <a:off x="964941" y="4888713"/>
            <a:ext cx="511674" cy="444763"/>
          </a:xfrm>
        </p:spPr>
        <p:txBody>
          <a:bodyPr anchor="ctr"/>
          <a:lstStyle>
            <a:lvl1pPr marL="0" indent="0" algn="ctr">
              <a:buNone/>
              <a:defRPr sz="1800" b="1">
                <a:solidFill>
                  <a:schemeClr val="bg2"/>
                </a:solidFill>
                <a:latin typeface="+mj-lt"/>
              </a:defRPr>
            </a:lvl1pPr>
            <a:lvl2pPr>
              <a:defRPr sz="1800">
                <a:latin typeface="+mj-lt"/>
              </a:defRPr>
            </a:lvl2pPr>
            <a:lvl3pPr>
              <a:defRPr sz="1800">
                <a:latin typeface="+mj-lt"/>
              </a:defRPr>
            </a:lvl3pPr>
            <a:lvl4pPr>
              <a:defRPr sz="1800">
                <a:latin typeface="+mj-lt"/>
              </a:defRPr>
            </a:lvl4pPr>
            <a:lvl5pPr>
              <a:defRPr sz="1800">
                <a:latin typeface="+mj-lt"/>
              </a:defRPr>
            </a:lvl5pPr>
          </a:lstStyle>
          <a:p>
            <a:pPr lvl="0"/>
            <a:r>
              <a:rPr lang="en-US"/>
              <a:t>03</a:t>
            </a:r>
          </a:p>
        </p:txBody>
      </p:sp>
      <p:sp>
        <p:nvSpPr>
          <p:cNvPr id="24" name="Text Placeholder 7">
            <a:extLst>
              <a:ext uri="{FF2B5EF4-FFF2-40B4-BE49-F238E27FC236}">
                <a16:creationId xmlns:a16="http://schemas.microsoft.com/office/drawing/2014/main" id="{F10C586E-C370-0572-962A-51D7AD99CB16}"/>
              </a:ext>
            </a:extLst>
          </p:cNvPr>
          <p:cNvSpPr>
            <a:spLocks noGrp="1"/>
          </p:cNvSpPr>
          <p:nvPr>
            <p:ph type="body" sz="quarter" idx="22"/>
          </p:nvPr>
        </p:nvSpPr>
        <p:spPr>
          <a:xfrm>
            <a:off x="1722438" y="4563278"/>
            <a:ext cx="4381500" cy="1111250"/>
          </a:xfrm>
        </p:spPr>
        <p:txBody>
          <a:bodyPr anchor="ctr"/>
          <a:lstStyle>
            <a:lvl1pPr marL="0" indent="0">
              <a:lnSpc>
                <a:spcPct val="100000"/>
              </a:lnSpc>
              <a:buFontTx/>
              <a:buNone/>
              <a:defRPr sz="1800" b="1">
                <a:latin typeface="+mj-lt"/>
              </a:defRPr>
            </a:lvl1pPr>
            <a:lvl2pPr marL="457200" indent="0">
              <a:lnSpc>
                <a:spcPct val="100000"/>
              </a:lnSpc>
              <a:buFontTx/>
              <a:buNone/>
              <a:defRPr sz="1800" b="1"/>
            </a:lvl2pPr>
            <a:lvl3pPr marL="914400" indent="0">
              <a:lnSpc>
                <a:spcPct val="100000"/>
              </a:lnSpc>
              <a:buFontTx/>
              <a:buNone/>
              <a:defRPr sz="1800" b="1"/>
            </a:lvl3pPr>
            <a:lvl4pPr marL="1371600" indent="0">
              <a:lnSpc>
                <a:spcPct val="100000"/>
              </a:lnSpc>
              <a:buFontTx/>
              <a:buNone/>
              <a:defRPr sz="1800" b="1"/>
            </a:lvl4pPr>
            <a:lvl5pPr marL="1828800" indent="0">
              <a:lnSpc>
                <a:spcPct val="100000"/>
              </a:lnSpc>
              <a:buFontTx/>
              <a:buNone/>
              <a:defRPr sz="1800" b="1"/>
            </a:lvl5pPr>
          </a:lstStyle>
          <a:p>
            <a:pPr lvl="0"/>
            <a:r>
              <a:rPr lang="en-GB" altLang="zh-CN"/>
              <a:t>Click to edit Master text styles</a:t>
            </a:r>
          </a:p>
        </p:txBody>
      </p:sp>
      <p:sp>
        <p:nvSpPr>
          <p:cNvPr id="12" name="Text Placeholder 3">
            <a:extLst>
              <a:ext uri="{FF2B5EF4-FFF2-40B4-BE49-F238E27FC236}">
                <a16:creationId xmlns:a16="http://schemas.microsoft.com/office/drawing/2014/main" id="{676BF66F-CB64-BBEF-FBC9-3B4A250FF543}"/>
              </a:ext>
            </a:extLst>
          </p:cNvPr>
          <p:cNvSpPr>
            <a:spLocks noGrp="1"/>
          </p:cNvSpPr>
          <p:nvPr>
            <p:ph type="body" sz="quarter" idx="31" hasCustomPrompt="1"/>
          </p:nvPr>
        </p:nvSpPr>
        <p:spPr>
          <a:xfrm>
            <a:off x="6285543" y="2590187"/>
            <a:ext cx="511674" cy="444763"/>
          </a:xfrm>
        </p:spPr>
        <p:txBody>
          <a:bodyPr anchor="ctr"/>
          <a:lstStyle>
            <a:lvl1pPr marL="0" indent="0" algn="ctr">
              <a:buNone/>
              <a:defRPr sz="1800" b="1">
                <a:solidFill>
                  <a:schemeClr val="bg2"/>
                </a:solidFill>
                <a:latin typeface="+mj-lt"/>
              </a:defRPr>
            </a:lvl1pPr>
            <a:lvl2pPr>
              <a:defRPr sz="1800">
                <a:latin typeface="+mj-lt"/>
              </a:defRPr>
            </a:lvl2pPr>
            <a:lvl3pPr>
              <a:defRPr sz="1800">
                <a:latin typeface="+mj-lt"/>
              </a:defRPr>
            </a:lvl3pPr>
            <a:lvl4pPr>
              <a:defRPr sz="1800">
                <a:latin typeface="+mj-lt"/>
              </a:defRPr>
            </a:lvl4pPr>
            <a:lvl5pPr>
              <a:defRPr sz="1800">
                <a:latin typeface="+mj-lt"/>
              </a:defRPr>
            </a:lvl5pPr>
          </a:lstStyle>
          <a:p>
            <a:pPr lvl="0"/>
            <a:r>
              <a:rPr lang="en-US"/>
              <a:t>04</a:t>
            </a:r>
          </a:p>
        </p:txBody>
      </p:sp>
      <p:sp>
        <p:nvSpPr>
          <p:cNvPr id="10" name="Text Placeholder 7">
            <a:extLst>
              <a:ext uri="{FF2B5EF4-FFF2-40B4-BE49-F238E27FC236}">
                <a16:creationId xmlns:a16="http://schemas.microsoft.com/office/drawing/2014/main" id="{C15F872C-5958-E6E3-B049-C7D76BD6022C}"/>
              </a:ext>
            </a:extLst>
          </p:cNvPr>
          <p:cNvSpPr>
            <a:spLocks noGrp="1"/>
          </p:cNvSpPr>
          <p:nvPr>
            <p:ph type="body" sz="quarter" idx="19"/>
          </p:nvPr>
        </p:nvSpPr>
        <p:spPr>
          <a:xfrm>
            <a:off x="7047318" y="2244289"/>
            <a:ext cx="4381500" cy="1111250"/>
          </a:xfrm>
        </p:spPr>
        <p:txBody>
          <a:bodyPr anchor="ctr"/>
          <a:lstStyle>
            <a:lvl1pPr marL="0" indent="0">
              <a:lnSpc>
                <a:spcPct val="100000"/>
              </a:lnSpc>
              <a:buFontTx/>
              <a:buNone/>
              <a:defRPr sz="1800" b="1">
                <a:latin typeface="+mj-lt"/>
              </a:defRPr>
            </a:lvl1pPr>
            <a:lvl2pPr marL="457200" indent="0">
              <a:lnSpc>
                <a:spcPct val="100000"/>
              </a:lnSpc>
              <a:buFontTx/>
              <a:buNone/>
              <a:defRPr sz="1800" b="1"/>
            </a:lvl2pPr>
            <a:lvl3pPr marL="914400" indent="0">
              <a:lnSpc>
                <a:spcPct val="100000"/>
              </a:lnSpc>
              <a:buFontTx/>
              <a:buNone/>
              <a:defRPr sz="1800" b="1"/>
            </a:lvl3pPr>
            <a:lvl4pPr marL="1371600" indent="0">
              <a:lnSpc>
                <a:spcPct val="100000"/>
              </a:lnSpc>
              <a:buFontTx/>
              <a:buNone/>
              <a:defRPr sz="1800" b="1"/>
            </a:lvl4pPr>
            <a:lvl5pPr marL="1828800" indent="0">
              <a:lnSpc>
                <a:spcPct val="100000"/>
              </a:lnSpc>
              <a:buFontTx/>
              <a:buNone/>
              <a:defRPr sz="1800" b="1"/>
            </a:lvl5pPr>
          </a:lstStyle>
          <a:p>
            <a:pPr lvl="0"/>
            <a:r>
              <a:rPr lang="en-GB" altLang="zh-CN"/>
              <a:t>Click to edit Master text styles</a:t>
            </a:r>
          </a:p>
        </p:txBody>
      </p:sp>
      <p:sp>
        <p:nvSpPr>
          <p:cNvPr id="13" name="Text Placeholder 3">
            <a:extLst>
              <a:ext uri="{FF2B5EF4-FFF2-40B4-BE49-F238E27FC236}">
                <a16:creationId xmlns:a16="http://schemas.microsoft.com/office/drawing/2014/main" id="{09563155-4732-CF95-38F9-9E62545CF208}"/>
              </a:ext>
            </a:extLst>
          </p:cNvPr>
          <p:cNvSpPr>
            <a:spLocks noGrp="1"/>
          </p:cNvSpPr>
          <p:nvPr>
            <p:ph type="body" sz="quarter" idx="32" hasCustomPrompt="1"/>
          </p:nvPr>
        </p:nvSpPr>
        <p:spPr>
          <a:xfrm>
            <a:off x="6285543" y="3736734"/>
            <a:ext cx="511674" cy="444763"/>
          </a:xfrm>
        </p:spPr>
        <p:txBody>
          <a:bodyPr anchor="ctr"/>
          <a:lstStyle>
            <a:lvl1pPr marL="0" indent="0" algn="ctr">
              <a:buNone/>
              <a:defRPr sz="1800" b="1">
                <a:solidFill>
                  <a:schemeClr val="bg2"/>
                </a:solidFill>
                <a:latin typeface="+mj-lt"/>
              </a:defRPr>
            </a:lvl1pPr>
            <a:lvl2pPr>
              <a:defRPr sz="1800">
                <a:latin typeface="+mj-lt"/>
              </a:defRPr>
            </a:lvl2pPr>
            <a:lvl3pPr>
              <a:defRPr sz="1800">
                <a:latin typeface="+mj-lt"/>
              </a:defRPr>
            </a:lvl3pPr>
            <a:lvl4pPr>
              <a:defRPr sz="1800">
                <a:latin typeface="+mj-lt"/>
              </a:defRPr>
            </a:lvl4pPr>
            <a:lvl5pPr>
              <a:defRPr sz="1800">
                <a:latin typeface="+mj-lt"/>
              </a:defRPr>
            </a:lvl5pPr>
          </a:lstStyle>
          <a:p>
            <a:pPr lvl="0"/>
            <a:r>
              <a:rPr lang="en-US"/>
              <a:t>05</a:t>
            </a:r>
          </a:p>
        </p:txBody>
      </p:sp>
      <p:sp>
        <p:nvSpPr>
          <p:cNvPr id="23" name="Text Placeholder 7">
            <a:extLst>
              <a:ext uri="{FF2B5EF4-FFF2-40B4-BE49-F238E27FC236}">
                <a16:creationId xmlns:a16="http://schemas.microsoft.com/office/drawing/2014/main" id="{48632D52-9F72-E6F7-9843-8646F95B5FA3}"/>
              </a:ext>
            </a:extLst>
          </p:cNvPr>
          <p:cNvSpPr>
            <a:spLocks noGrp="1"/>
          </p:cNvSpPr>
          <p:nvPr>
            <p:ph type="body" sz="quarter" idx="21"/>
          </p:nvPr>
        </p:nvSpPr>
        <p:spPr>
          <a:xfrm>
            <a:off x="7047318" y="3398009"/>
            <a:ext cx="4381500" cy="1111250"/>
          </a:xfrm>
        </p:spPr>
        <p:txBody>
          <a:bodyPr anchor="ctr"/>
          <a:lstStyle>
            <a:lvl1pPr marL="0" indent="0">
              <a:lnSpc>
                <a:spcPct val="100000"/>
              </a:lnSpc>
              <a:buFontTx/>
              <a:buNone/>
              <a:defRPr sz="1800" b="1">
                <a:latin typeface="+mj-lt"/>
              </a:defRPr>
            </a:lvl1pPr>
            <a:lvl2pPr marL="457200" indent="0">
              <a:lnSpc>
                <a:spcPct val="100000"/>
              </a:lnSpc>
              <a:buFontTx/>
              <a:buNone/>
              <a:defRPr sz="1800" b="1"/>
            </a:lvl2pPr>
            <a:lvl3pPr marL="914400" indent="0">
              <a:lnSpc>
                <a:spcPct val="100000"/>
              </a:lnSpc>
              <a:buFontTx/>
              <a:buNone/>
              <a:defRPr sz="1800" b="1"/>
            </a:lvl3pPr>
            <a:lvl4pPr marL="1371600" indent="0">
              <a:lnSpc>
                <a:spcPct val="100000"/>
              </a:lnSpc>
              <a:buFontTx/>
              <a:buNone/>
              <a:defRPr sz="1800" b="1"/>
            </a:lvl4pPr>
            <a:lvl5pPr marL="1828800" indent="0">
              <a:lnSpc>
                <a:spcPct val="100000"/>
              </a:lnSpc>
              <a:buFontTx/>
              <a:buNone/>
              <a:defRPr sz="1800" b="1"/>
            </a:lvl5pPr>
          </a:lstStyle>
          <a:p>
            <a:pPr lvl="0"/>
            <a:r>
              <a:rPr lang="en-GB" altLang="zh-CN"/>
              <a:t>Click to edit Master text styles</a:t>
            </a:r>
          </a:p>
        </p:txBody>
      </p:sp>
      <p:sp>
        <p:nvSpPr>
          <p:cNvPr id="6" name="Date Placeholder 3">
            <a:extLst>
              <a:ext uri="{FF2B5EF4-FFF2-40B4-BE49-F238E27FC236}">
                <a16:creationId xmlns:a16="http://schemas.microsoft.com/office/drawing/2014/main" id="{CE8E960A-184B-47C0-C68F-43E1F03C64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7" name="Footer Placeholder 4">
            <a:extLst>
              <a:ext uri="{FF2B5EF4-FFF2-40B4-BE49-F238E27FC236}">
                <a16:creationId xmlns:a16="http://schemas.microsoft.com/office/drawing/2014/main" id="{34D0DFAE-ECB5-DB29-9C6B-1662CE0653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8" name="Slide Number Placeholder 5">
            <a:extLst>
              <a:ext uri="{FF2B5EF4-FFF2-40B4-BE49-F238E27FC236}">
                <a16:creationId xmlns:a16="http://schemas.microsoft.com/office/drawing/2014/main" id="{909268C7-DA35-8A6D-469A-DEC704288E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32" name="Straight Connector 31">
            <a:extLst>
              <a:ext uri="{FF2B5EF4-FFF2-40B4-BE49-F238E27FC236}">
                <a16:creationId xmlns:a16="http://schemas.microsoft.com/office/drawing/2014/main" id="{EF0DBA6A-1CB5-96D5-F35C-B3AFB4AB3705}"/>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5ED06C3-D451-CC0C-50D8-69D1AB8723A9}"/>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63275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hasCustomPrompt="1"/>
          </p:nvPr>
        </p:nvSpPr>
        <p:spPr>
          <a:xfrm>
            <a:off x="981915" y="1058974"/>
            <a:ext cx="7839200" cy="814279"/>
          </a:xfrm>
        </p:spPr>
        <p:txBody>
          <a:bodyPr lIns="0" tIns="0" rIns="0" bIns="0" anchor="b">
            <a:noAutofit/>
          </a:bodyPr>
          <a:lstStyle>
            <a:lvl1pPr>
              <a:defRPr sz="3600">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021915AA-7D4E-CEF2-0E27-CA6FB479DB37}"/>
              </a:ext>
            </a:extLst>
          </p:cNvPr>
          <p:cNvSpPr>
            <a:spLocks noGrp="1"/>
          </p:cNvSpPr>
          <p:nvPr>
            <p:ph sz="quarter" idx="10"/>
          </p:nvPr>
        </p:nvSpPr>
        <p:spPr>
          <a:xfrm>
            <a:off x="981914" y="2032000"/>
            <a:ext cx="10371883" cy="3983039"/>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Date Placeholder 3">
            <a:extLst>
              <a:ext uri="{FF2B5EF4-FFF2-40B4-BE49-F238E27FC236}">
                <a16:creationId xmlns:a16="http://schemas.microsoft.com/office/drawing/2014/main" id="{CE8E960A-184B-47C0-C68F-43E1F03C64C7}"/>
              </a:ext>
            </a:extLst>
          </p:cNvPr>
          <p:cNvSpPr>
            <a:spLocks noGrp="1"/>
          </p:cNvSpPr>
          <p:nvPr>
            <p:ph type="dt" sz="half" idx="2"/>
          </p:nvPr>
        </p:nvSpPr>
        <p:spPr>
          <a:xfrm>
            <a:off x="978005"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7" name="Footer Placeholder 4">
            <a:extLst>
              <a:ext uri="{FF2B5EF4-FFF2-40B4-BE49-F238E27FC236}">
                <a16:creationId xmlns:a16="http://schemas.microsoft.com/office/drawing/2014/main" id="{34D0DFAE-ECB5-DB29-9C6B-1662CE0653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8" name="Slide Number Placeholder 5">
            <a:extLst>
              <a:ext uri="{FF2B5EF4-FFF2-40B4-BE49-F238E27FC236}">
                <a16:creationId xmlns:a16="http://schemas.microsoft.com/office/drawing/2014/main" id="{909268C7-DA35-8A6D-469A-DEC704288E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32" name="Straight Connector 31">
            <a:extLst>
              <a:ext uri="{FF2B5EF4-FFF2-40B4-BE49-F238E27FC236}">
                <a16:creationId xmlns:a16="http://schemas.microsoft.com/office/drawing/2014/main" id="{EF0DBA6A-1CB5-96D5-F35C-B3AFB4AB3705}"/>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5ED06C3-D451-CC0C-50D8-69D1AB8723A9}"/>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203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1" y="831919"/>
            <a:ext cx="10504000" cy="528186"/>
          </a:xfrm>
        </p:spPr>
        <p:txBody>
          <a:bodyPr anchor="ctr">
            <a:noAutofit/>
          </a:bodyPr>
          <a:lstStyle>
            <a:lvl1pPr>
              <a:defRPr sz="3600">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05E18C40-517B-C014-D81B-823BAE2FD5AD}"/>
              </a:ext>
            </a:extLst>
          </p:cNvPr>
          <p:cNvSpPr>
            <a:spLocks noGrp="1"/>
          </p:cNvSpPr>
          <p:nvPr>
            <p:ph sz="quarter" idx="10"/>
          </p:nvPr>
        </p:nvSpPr>
        <p:spPr>
          <a:xfrm>
            <a:off x="849798" y="1542474"/>
            <a:ext cx="10504000" cy="4472566"/>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10" name="Date Placeholder 3">
            <a:extLst>
              <a:ext uri="{FF2B5EF4-FFF2-40B4-BE49-F238E27FC236}">
                <a16:creationId xmlns:a16="http://schemas.microsoft.com/office/drawing/2014/main" id="{5526D3A9-25EF-273F-0E13-3524534685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1" name="Footer Placeholder 4">
            <a:extLst>
              <a:ext uri="{FF2B5EF4-FFF2-40B4-BE49-F238E27FC236}">
                <a16:creationId xmlns:a16="http://schemas.microsoft.com/office/drawing/2014/main" id="{3636B9F0-0AA4-2C68-C74E-D1921EFEE7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2" name="Slide Number Placeholder 5">
            <a:extLst>
              <a:ext uri="{FF2B5EF4-FFF2-40B4-BE49-F238E27FC236}">
                <a16:creationId xmlns:a16="http://schemas.microsoft.com/office/drawing/2014/main" id="{DA9B5B83-6D7B-707F-F948-6BD7127720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32" name="Straight Connector 31">
            <a:extLst>
              <a:ext uri="{FF2B5EF4-FFF2-40B4-BE49-F238E27FC236}">
                <a16:creationId xmlns:a16="http://schemas.microsoft.com/office/drawing/2014/main" id="{4E29DE8E-07F5-D1B2-C0AF-4DDB3060CABE}"/>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5AFC956-0159-EEB8-6BC1-9C3F1B1AE455}"/>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33436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3600">
                <a:solidFill>
                  <a:schemeClr val="tx1"/>
                </a:solidFill>
              </a:defRPr>
            </a:lvl1pPr>
          </a:lstStyle>
          <a:p>
            <a:r>
              <a:rPr lang="en-US"/>
              <a:t>Click to edit Master title style</a:t>
            </a:r>
          </a:p>
        </p:txBody>
      </p:sp>
      <p:sp>
        <p:nvSpPr>
          <p:cNvPr id="7" name="Content Placeholder 3">
            <a:extLst>
              <a:ext uri="{FF2B5EF4-FFF2-40B4-BE49-F238E27FC236}">
                <a16:creationId xmlns:a16="http://schemas.microsoft.com/office/drawing/2014/main" id="{04095B0E-61E1-13CE-6F7F-EE3F7FD0FD93}"/>
              </a:ext>
            </a:extLst>
          </p:cNvPr>
          <p:cNvSpPr>
            <a:spLocks noGrp="1"/>
          </p:cNvSpPr>
          <p:nvPr>
            <p:ph sz="quarter" idx="10"/>
          </p:nvPr>
        </p:nvSpPr>
        <p:spPr>
          <a:xfrm>
            <a:off x="838198" y="314036"/>
            <a:ext cx="10515600" cy="5701003"/>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E379A793-2C0E-8F06-4362-96A1983B584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5" name="Footer Placeholder 4">
            <a:extLst>
              <a:ext uri="{FF2B5EF4-FFF2-40B4-BE49-F238E27FC236}">
                <a16:creationId xmlns:a16="http://schemas.microsoft.com/office/drawing/2014/main" id="{302C9044-6596-30C3-95FD-F186F8096A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6" name="Slide Number Placeholder 5">
            <a:extLst>
              <a:ext uri="{FF2B5EF4-FFF2-40B4-BE49-F238E27FC236}">
                <a16:creationId xmlns:a16="http://schemas.microsoft.com/office/drawing/2014/main" id="{06E5F415-CF39-9236-9576-0DF9F95C15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extLst>
      <p:ext uri="{BB962C8B-B14F-4D97-AF65-F5344CB8AC3E}">
        <p14:creationId xmlns:p14="http://schemas.microsoft.com/office/powerpoint/2010/main" val="4428446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8"/>
            <a:ext cx="10504000" cy="848979"/>
          </a:xfrm>
        </p:spPr>
        <p:txBody>
          <a:bodyPr/>
          <a:lstStyle>
            <a:lvl1pPr>
              <a:defRPr sz="3600">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3304FB75-D5E0-9511-4FD2-C68C1C091E54}"/>
              </a:ext>
            </a:extLst>
          </p:cNvPr>
          <p:cNvSpPr>
            <a:spLocks noGrp="1"/>
          </p:cNvSpPr>
          <p:nvPr>
            <p:ph sz="quarter" idx="10"/>
          </p:nvPr>
        </p:nvSpPr>
        <p:spPr>
          <a:xfrm>
            <a:off x="849799" y="1847276"/>
            <a:ext cx="10498202" cy="4167764"/>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15" name="Date Placeholder 3">
            <a:extLst>
              <a:ext uri="{FF2B5EF4-FFF2-40B4-BE49-F238E27FC236}">
                <a16:creationId xmlns:a16="http://schemas.microsoft.com/office/drawing/2014/main" id="{C1F12379-188A-C977-1150-3E5925DBE4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6" name="Footer Placeholder 4">
            <a:extLst>
              <a:ext uri="{FF2B5EF4-FFF2-40B4-BE49-F238E27FC236}">
                <a16:creationId xmlns:a16="http://schemas.microsoft.com/office/drawing/2014/main" id="{CBBEF7DA-BA6D-A07F-F03E-2BC9F8B311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7" name="Slide Number Placeholder 5">
            <a:extLst>
              <a:ext uri="{FF2B5EF4-FFF2-40B4-BE49-F238E27FC236}">
                <a16:creationId xmlns:a16="http://schemas.microsoft.com/office/drawing/2014/main" id="{FC858912-AA2F-5EAF-FCD4-B77FA992F0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1" name="Straight Connector 31">
            <a:extLst>
              <a:ext uri="{FF2B5EF4-FFF2-40B4-BE49-F238E27FC236}">
                <a16:creationId xmlns:a16="http://schemas.microsoft.com/office/drawing/2014/main" id="{D429890D-AAF9-8BC9-BD12-23ABDAA04540}"/>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32">
            <a:extLst>
              <a:ext uri="{FF2B5EF4-FFF2-40B4-BE49-F238E27FC236}">
                <a16:creationId xmlns:a16="http://schemas.microsoft.com/office/drawing/2014/main" id="{4611981F-BBC7-0DC8-FC22-8FF2B06CB483}"/>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00162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1028347" y="2385975"/>
            <a:ext cx="4325112" cy="2454796"/>
          </a:xfrm>
        </p:spPr>
        <p:txBody>
          <a:bodyPr anchor="t">
            <a:normAutofit/>
          </a:bodyPr>
          <a:lstStyle>
            <a:lvl1pPr>
              <a:defRPr sz="3600">
                <a:solidFill>
                  <a:schemeClr val="tx1"/>
                </a:solidFill>
              </a:defRPr>
            </a:lvl1pPr>
          </a:lstStyle>
          <a:p>
            <a:r>
              <a:rPr lang="en-US"/>
              <a:t>Click to edit Master title style</a:t>
            </a:r>
          </a:p>
        </p:txBody>
      </p:sp>
      <p:sp>
        <p:nvSpPr>
          <p:cNvPr id="6" name="Content Placeholder 3">
            <a:extLst>
              <a:ext uri="{FF2B5EF4-FFF2-40B4-BE49-F238E27FC236}">
                <a16:creationId xmlns:a16="http://schemas.microsoft.com/office/drawing/2014/main" id="{74D1E701-C09D-5C9D-D6F0-B24CF24DE81B}"/>
              </a:ext>
            </a:extLst>
          </p:cNvPr>
          <p:cNvSpPr>
            <a:spLocks noGrp="1"/>
          </p:cNvSpPr>
          <p:nvPr>
            <p:ph sz="quarter" idx="10"/>
          </p:nvPr>
        </p:nvSpPr>
        <p:spPr>
          <a:xfrm>
            <a:off x="5624949" y="2385975"/>
            <a:ext cx="5728848" cy="2454795"/>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3" name="Date Placeholder 3">
            <a:extLst>
              <a:ext uri="{FF2B5EF4-FFF2-40B4-BE49-F238E27FC236}">
                <a16:creationId xmlns:a16="http://schemas.microsoft.com/office/drawing/2014/main" id="{DFB65093-A00A-3EDD-C0C5-4CDFFD32BA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4" name="Footer Placeholder 4">
            <a:extLst>
              <a:ext uri="{FF2B5EF4-FFF2-40B4-BE49-F238E27FC236}">
                <a16:creationId xmlns:a16="http://schemas.microsoft.com/office/drawing/2014/main" id="{83D35FF5-CE2E-247E-ACA9-67EA0D2584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5" name="Slide Number Placeholder 5">
            <a:extLst>
              <a:ext uri="{FF2B5EF4-FFF2-40B4-BE49-F238E27FC236}">
                <a16:creationId xmlns:a16="http://schemas.microsoft.com/office/drawing/2014/main" id="{AC35B66F-F94E-7191-89B2-9BC080EC53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9" name="Straight Connector 31">
            <a:extLst>
              <a:ext uri="{FF2B5EF4-FFF2-40B4-BE49-F238E27FC236}">
                <a16:creationId xmlns:a16="http://schemas.microsoft.com/office/drawing/2014/main" id="{318DEC2A-2948-AEF3-C9E8-2ED520DE083B}"/>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32">
            <a:extLst>
              <a:ext uri="{FF2B5EF4-FFF2-40B4-BE49-F238E27FC236}">
                <a16:creationId xmlns:a16="http://schemas.microsoft.com/office/drawing/2014/main" id="{6F8E1B26-93AA-F87D-FBC9-B4B64DEAF7D9}"/>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17536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1028347" y="2258568"/>
            <a:ext cx="3813048" cy="3557016"/>
          </a:xfrm>
        </p:spPr>
        <p:txBody>
          <a:bodyPr anchor="t">
            <a:normAutofit/>
          </a:bodyPr>
          <a:lstStyle>
            <a:lvl1pPr>
              <a:defRPr sz="3600">
                <a:solidFill>
                  <a:schemeClr val="tx1"/>
                </a:solidFill>
              </a:defRPr>
            </a:lvl1pPr>
          </a:lstStyle>
          <a:p>
            <a:r>
              <a:rPr lang="en-US"/>
              <a:t>Click to edit Master title style</a:t>
            </a:r>
          </a:p>
        </p:txBody>
      </p:sp>
      <p:sp>
        <p:nvSpPr>
          <p:cNvPr id="3" name="Content Placeholder 3">
            <a:extLst>
              <a:ext uri="{FF2B5EF4-FFF2-40B4-BE49-F238E27FC236}">
                <a16:creationId xmlns:a16="http://schemas.microsoft.com/office/drawing/2014/main" id="{67179A23-77F8-DF71-F294-EBB8C50418C9}"/>
              </a:ext>
            </a:extLst>
          </p:cNvPr>
          <p:cNvSpPr>
            <a:spLocks noGrp="1"/>
          </p:cNvSpPr>
          <p:nvPr>
            <p:ph sz="quarter" idx="10"/>
          </p:nvPr>
        </p:nvSpPr>
        <p:spPr>
          <a:xfrm>
            <a:off x="5126188" y="2258569"/>
            <a:ext cx="6227609" cy="3557016"/>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FBDE5B8C-BD87-04ED-9CEF-4AFD2D0C89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5" name="Footer Placeholder 4">
            <a:extLst>
              <a:ext uri="{FF2B5EF4-FFF2-40B4-BE49-F238E27FC236}">
                <a16:creationId xmlns:a16="http://schemas.microsoft.com/office/drawing/2014/main" id="{8671EFC9-7505-F7FF-CF6B-86AB994377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6" name="Slide Number Placeholder 5">
            <a:extLst>
              <a:ext uri="{FF2B5EF4-FFF2-40B4-BE49-F238E27FC236}">
                <a16:creationId xmlns:a16="http://schemas.microsoft.com/office/drawing/2014/main" id="{511F0AB1-6FFC-E765-BFAA-96D0299632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2" name="Straight Connector 31">
            <a:extLst>
              <a:ext uri="{FF2B5EF4-FFF2-40B4-BE49-F238E27FC236}">
                <a16:creationId xmlns:a16="http://schemas.microsoft.com/office/drawing/2014/main" id="{4489C308-841C-D2A7-8515-411CB0168665}"/>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32">
            <a:extLst>
              <a:ext uri="{FF2B5EF4-FFF2-40B4-BE49-F238E27FC236}">
                <a16:creationId xmlns:a16="http://schemas.microsoft.com/office/drawing/2014/main" id="{B60E0D5B-082D-4EB9-B1D4-EF2D236B05E3}"/>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32">
            <a:extLst>
              <a:ext uri="{FF2B5EF4-FFF2-40B4-BE49-F238E27FC236}">
                <a16:creationId xmlns:a16="http://schemas.microsoft.com/office/drawing/2014/main" id="{5B814A6C-6187-44A9-CE55-07E0F6A33C05}"/>
              </a:ext>
              <a:ext uri="{C183D7F6-B498-43B3-948B-1728B52AA6E4}">
                <adec:decorative xmlns:adec="http://schemas.microsoft.com/office/drawing/2017/decorative" val="1"/>
              </a:ext>
            </a:extLst>
          </p:cNvPr>
          <p:cNvCxnSpPr>
            <a:cxnSpLocks/>
          </p:cNvCxnSpPr>
          <p:nvPr userDrawn="1"/>
        </p:nvCxnSpPr>
        <p:spPr>
          <a:xfrm>
            <a:off x="20341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31">
            <a:extLst>
              <a:ext uri="{FF2B5EF4-FFF2-40B4-BE49-F238E27FC236}">
                <a16:creationId xmlns:a16="http://schemas.microsoft.com/office/drawing/2014/main" id="{CCF56FCA-E9F5-CED2-901F-8A806CBEC2E8}"/>
              </a:ext>
              <a:ext uri="{C183D7F6-B498-43B3-948B-1728B52AA6E4}">
                <adec:decorative xmlns:adec="http://schemas.microsoft.com/office/drawing/2017/decorative" val="1"/>
              </a:ext>
            </a:extLst>
          </p:cNvPr>
          <p:cNvCxnSpPr>
            <a:cxnSpLocks/>
          </p:cNvCxnSpPr>
          <p:nvPr userDrawn="1"/>
        </p:nvCxnSpPr>
        <p:spPr>
          <a:xfrm>
            <a:off x="0" y="66412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1576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962B6FC0-CD1A-BD65-FEB7-E284C451FDF0}"/>
              </a:ext>
            </a:extLst>
          </p:cNvPr>
          <p:cNvSpPr>
            <a:spLocks noGrp="1"/>
          </p:cNvSpPr>
          <p:nvPr>
            <p:ph type="body" sz="quarter" idx="19"/>
          </p:nvPr>
        </p:nvSpPr>
        <p:spPr>
          <a:xfrm>
            <a:off x="9740624" y="5739518"/>
            <a:ext cx="1828800" cy="274320"/>
          </a:xfrm>
        </p:spPr>
        <p:txBody>
          <a:bodyPr lIns="0" tIns="0" rIns="0" bIns="0">
            <a:noAutofit/>
          </a:bodyPr>
          <a:lstStyle>
            <a:lvl1pPr marL="0" indent="0" algn="r">
              <a:buNone/>
              <a:defRPr sz="1400">
                <a:solidFill>
                  <a:schemeClr val="tx1"/>
                </a:solidFill>
                <a:latin typeface="+mn-lt"/>
              </a:defRPr>
            </a:lvl1pPr>
          </a:lstStyle>
          <a:p>
            <a:r>
              <a:rPr lang="en-GB" sz="1600"/>
              <a:t>Presenter Name</a:t>
            </a:r>
          </a:p>
        </p:txBody>
      </p:sp>
      <p:sp>
        <p:nvSpPr>
          <p:cNvPr id="4" name="Subtitle 2">
            <a:extLst>
              <a:ext uri="{FF2B5EF4-FFF2-40B4-BE49-F238E27FC236}">
                <a16:creationId xmlns:a16="http://schemas.microsoft.com/office/drawing/2014/main" id="{127A418C-2617-BA69-B155-E2F7C513BF97}"/>
              </a:ext>
            </a:extLst>
          </p:cNvPr>
          <p:cNvSpPr>
            <a:spLocks noGrp="1"/>
          </p:cNvSpPr>
          <p:nvPr>
            <p:ph type="subTitle" idx="1"/>
          </p:nvPr>
        </p:nvSpPr>
        <p:spPr>
          <a:xfrm>
            <a:off x="657225" y="4253117"/>
            <a:ext cx="10912199" cy="1174224"/>
          </a:xfrm>
        </p:spPr>
        <p:txBody>
          <a:bodyPr/>
          <a:lstStyle>
            <a:lvl1pPr marL="0" indent="0" algn="r">
              <a:buNone/>
              <a:defRPr sz="2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5" name="Title 1">
            <a:extLst>
              <a:ext uri="{FF2B5EF4-FFF2-40B4-BE49-F238E27FC236}">
                <a16:creationId xmlns:a16="http://schemas.microsoft.com/office/drawing/2014/main" id="{F49CB64D-D719-084C-2B74-BFFBB84F6AA5}"/>
              </a:ext>
            </a:extLst>
          </p:cNvPr>
          <p:cNvSpPr>
            <a:spLocks noGrp="1"/>
          </p:cNvSpPr>
          <p:nvPr>
            <p:ph type="ctrTitle" hasCustomPrompt="1"/>
          </p:nvPr>
        </p:nvSpPr>
        <p:spPr>
          <a:xfrm>
            <a:off x="657225" y="383156"/>
            <a:ext cx="10912199" cy="3768220"/>
          </a:xfrm>
        </p:spPr>
        <p:txBody>
          <a:bodyPr anchor="b"/>
          <a:lstStyle>
            <a:lvl1pPr algn="r">
              <a:defRPr sz="5400">
                <a:solidFill>
                  <a:schemeClr val="tx1"/>
                </a:solidFill>
              </a:defRPr>
            </a:lvl1pPr>
          </a:lstStyle>
          <a:p>
            <a:r>
              <a:rPr lang="en-US"/>
              <a:t>Click to edit Master title style</a:t>
            </a:r>
            <a:endParaRPr lang="en-CN"/>
          </a:p>
        </p:txBody>
      </p:sp>
      <p:sp>
        <p:nvSpPr>
          <p:cNvPr id="10" name="Date Placeholder 3">
            <a:extLst>
              <a:ext uri="{FF2B5EF4-FFF2-40B4-BE49-F238E27FC236}">
                <a16:creationId xmlns:a16="http://schemas.microsoft.com/office/drawing/2014/main" id="{AA6442EC-060A-D246-CC1B-D250262DD9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1" name="Footer Placeholder 4">
            <a:extLst>
              <a:ext uri="{FF2B5EF4-FFF2-40B4-BE49-F238E27FC236}">
                <a16:creationId xmlns:a16="http://schemas.microsoft.com/office/drawing/2014/main" id="{1C3DCF65-6641-B724-7326-DD1DD9AC9E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5" name="Slide Number Placeholder 5">
            <a:extLst>
              <a:ext uri="{FF2B5EF4-FFF2-40B4-BE49-F238E27FC236}">
                <a16:creationId xmlns:a16="http://schemas.microsoft.com/office/drawing/2014/main" id="{DE701096-2A85-8EA8-A5EC-D38F540D6A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22" name="Straight Connector 32">
            <a:extLst>
              <a:ext uri="{FF2B5EF4-FFF2-40B4-BE49-F238E27FC236}">
                <a16:creationId xmlns:a16="http://schemas.microsoft.com/office/drawing/2014/main" id="{13D87E77-30FE-04FB-AEB9-3EA6403692F8}"/>
              </a:ext>
              <a:ext uri="{C183D7F6-B498-43B3-948B-1728B52AA6E4}">
                <adec:decorative xmlns:adec="http://schemas.microsoft.com/office/drawing/2017/decorative" val="1"/>
              </a:ext>
            </a:extLst>
          </p:cNvPr>
          <p:cNvCxnSpPr>
            <a:cxnSpLocks/>
          </p:cNvCxnSpPr>
          <p:nvPr userDrawn="1"/>
        </p:nvCxnSpPr>
        <p:spPr>
          <a:xfrm>
            <a:off x="11901897"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31">
            <a:extLst>
              <a:ext uri="{FF2B5EF4-FFF2-40B4-BE49-F238E27FC236}">
                <a16:creationId xmlns:a16="http://schemas.microsoft.com/office/drawing/2014/main" id="{7D1D96DE-89C2-BD2A-B692-1F230A408BE6}"/>
              </a:ext>
              <a:ext uri="{C183D7F6-B498-43B3-948B-1728B52AA6E4}">
                <adec:decorative xmlns:adec="http://schemas.microsoft.com/office/drawing/2017/decorative" val="1"/>
              </a:ext>
            </a:extLst>
          </p:cNvPr>
          <p:cNvCxnSpPr>
            <a:cxnSpLocks/>
          </p:cNvCxnSpPr>
          <p:nvPr userDrawn="1"/>
        </p:nvCxnSpPr>
        <p:spPr>
          <a:xfrm>
            <a:off x="0" y="6667500"/>
            <a:ext cx="1224246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746004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844000" y="1109587"/>
            <a:ext cx="4145582" cy="4638825"/>
          </a:xfrm>
        </p:spPr>
        <p:txBody>
          <a:bodyPr anchor="t">
            <a:normAutofit/>
          </a:bodyPr>
          <a:lstStyle>
            <a:lvl1pPr>
              <a:defRPr sz="3600">
                <a:solidFill>
                  <a:schemeClr val="tx1"/>
                </a:solidFill>
              </a:defRPr>
            </a:lvl1pPr>
          </a:lstStyle>
          <a:p>
            <a:r>
              <a:rPr lang="en-US"/>
              <a:t>Click to edit Master title style</a:t>
            </a:r>
          </a:p>
        </p:txBody>
      </p:sp>
      <p:sp>
        <p:nvSpPr>
          <p:cNvPr id="3" name="Date Placeholder 3">
            <a:extLst>
              <a:ext uri="{FF2B5EF4-FFF2-40B4-BE49-F238E27FC236}">
                <a16:creationId xmlns:a16="http://schemas.microsoft.com/office/drawing/2014/main" id="{8BE3F9A9-6F1E-9A87-9F34-719BDBBB17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4" name="Footer Placeholder 4">
            <a:extLst>
              <a:ext uri="{FF2B5EF4-FFF2-40B4-BE49-F238E27FC236}">
                <a16:creationId xmlns:a16="http://schemas.microsoft.com/office/drawing/2014/main" id="{A034BEAC-979B-C481-66E0-57CBE849F20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5" name="Slide Number Placeholder 5">
            <a:extLst>
              <a:ext uri="{FF2B5EF4-FFF2-40B4-BE49-F238E27FC236}">
                <a16:creationId xmlns:a16="http://schemas.microsoft.com/office/drawing/2014/main" id="{1633B9A1-B856-0C6C-BE29-3F7047578B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7" name="Straight Connector 31">
            <a:extLst>
              <a:ext uri="{FF2B5EF4-FFF2-40B4-BE49-F238E27FC236}">
                <a16:creationId xmlns:a16="http://schemas.microsoft.com/office/drawing/2014/main" id="{574AC177-8C09-79F3-8CC6-DA60495C4467}"/>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32">
            <a:extLst>
              <a:ext uri="{FF2B5EF4-FFF2-40B4-BE49-F238E27FC236}">
                <a16:creationId xmlns:a16="http://schemas.microsoft.com/office/drawing/2014/main" id="{B15B36F5-13CB-A1A3-0ECD-756964BC0688}"/>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32">
            <a:extLst>
              <a:ext uri="{FF2B5EF4-FFF2-40B4-BE49-F238E27FC236}">
                <a16:creationId xmlns:a16="http://schemas.microsoft.com/office/drawing/2014/main" id="{8D56DEF8-59B1-77EC-4BF9-9B1E066C8774}"/>
              </a:ext>
              <a:ext uri="{C183D7F6-B498-43B3-948B-1728B52AA6E4}">
                <adec:decorative xmlns:adec="http://schemas.microsoft.com/office/drawing/2017/decorative" val="1"/>
              </a:ext>
            </a:extLst>
          </p:cNvPr>
          <p:cNvCxnSpPr>
            <a:cxnSpLocks/>
          </p:cNvCxnSpPr>
          <p:nvPr userDrawn="1"/>
        </p:nvCxnSpPr>
        <p:spPr>
          <a:xfrm>
            <a:off x="20341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31">
            <a:extLst>
              <a:ext uri="{FF2B5EF4-FFF2-40B4-BE49-F238E27FC236}">
                <a16:creationId xmlns:a16="http://schemas.microsoft.com/office/drawing/2014/main" id="{EAC0D963-F67D-C0B7-83D7-35313281638F}"/>
              </a:ext>
              <a:ext uri="{C183D7F6-B498-43B3-948B-1728B52AA6E4}">
                <adec:decorative xmlns:adec="http://schemas.microsoft.com/office/drawing/2017/decorative" val="1"/>
              </a:ext>
            </a:extLst>
          </p:cNvPr>
          <p:cNvCxnSpPr>
            <a:cxnSpLocks/>
          </p:cNvCxnSpPr>
          <p:nvPr userDrawn="1"/>
        </p:nvCxnSpPr>
        <p:spPr>
          <a:xfrm>
            <a:off x="0" y="66412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Content Placeholder 3">
            <a:extLst>
              <a:ext uri="{FF2B5EF4-FFF2-40B4-BE49-F238E27FC236}">
                <a16:creationId xmlns:a16="http://schemas.microsoft.com/office/drawing/2014/main" id="{18E2A2FC-47FE-82C3-DDCE-775263AF6B3C}"/>
              </a:ext>
            </a:extLst>
          </p:cNvPr>
          <p:cNvSpPr>
            <a:spLocks noGrp="1"/>
          </p:cNvSpPr>
          <p:nvPr>
            <p:ph sz="quarter" idx="10"/>
          </p:nvPr>
        </p:nvSpPr>
        <p:spPr>
          <a:xfrm>
            <a:off x="5227784" y="1109588"/>
            <a:ext cx="6126013" cy="4638822"/>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Tree>
    <p:extLst>
      <p:ext uri="{BB962C8B-B14F-4D97-AF65-F5344CB8AC3E}">
        <p14:creationId xmlns:p14="http://schemas.microsoft.com/office/powerpoint/2010/main" val="6158329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844000" y="877456"/>
            <a:ext cx="4142232" cy="4940661"/>
          </a:xfrm>
        </p:spPr>
        <p:txBody>
          <a:bodyPr anchor="t">
            <a:normAutofit/>
          </a:bodyPr>
          <a:lstStyle>
            <a:lvl1pPr>
              <a:defRPr sz="3600">
                <a:solidFill>
                  <a:schemeClr val="tx1"/>
                </a:solidFill>
              </a:defRPr>
            </a:lvl1pPr>
          </a:lstStyle>
          <a:p>
            <a:r>
              <a:rPr lang="en-US"/>
              <a:t>Click to edit Master title style</a:t>
            </a:r>
          </a:p>
        </p:txBody>
      </p:sp>
      <p:sp>
        <p:nvSpPr>
          <p:cNvPr id="11" name="Date Placeholder 3">
            <a:extLst>
              <a:ext uri="{FF2B5EF4-FFF2-40B4-BE49-F238E27FC236}">
                <a16:creationId xmlns:a16="http://schemas.microsoft.com/office/drawing/2014/main" id="{24B042FA-40F9-5B1B-253A-F9E4CE1EFE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2" name="Footer Placeholder 4">
            <a:extLst>
              <a:ext uri="{FF2B5EF4-FFF2-40B4-BE49-F238E27FC236}">
                <a16:creationId xmlns:a16="http://schemas.microsoft.com/office/drawing/2014/main" id="{8217913B-B30A-FA59-DEB0-EE00CE0E24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3" name="Slide Number Placeholder 5">
            <a:extLst>
              <a:ext uri="{FF2B5EF4-FFF2-40B4-BE49-F238E27FC236}">
                <a16:creationId xmlns:a16="http://schemas.microsoft.com/office/drawing/2014/main" id="{E0BC0D2D-F6C3-AAB2-BE9B-976038A367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8" name="Straight Connector 31">
            <a:extLst>
              <a:ext uri="{FF2B5EF4-FFF2-40B4-BE49-F238E27FC236}">
                <a16:creationId xmlns:a16="http://schemas.microsoft.com/office/drawing/2014/main" id="{233E3486-94FE-93B7-B905-AD9FCF0CBC27}"/>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32">
            <a:extLst>
              <a:ext uri="{FF2B5EF4-FFF2-40B4-BE49-F238E27FC236}">
                <a16:creationId xmlns:a16="http://schemas.microsoft.com/office/drawing/2014/main" id="{911974C7-CCAB-1907-BE37-42979777A4C2}"/>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32">
            <a:extLst>
              <a:ext uri="{FF2B5EF4-FFF2-40B4-BE49-F238E27FC236}">
                <a16:creationId xmlns:a16="http://schemas.microsoft.com/office/drawing/2014/main" id="{06A3D12A-2FB9-F068-52F8-5ECB59CF790C}"/>
              </a:ext>
              <a:ext uri="{C183D7F6-B498-43B3-948B-1728B52AA6E4}">
                <adec:decorative xmlns:adec="http://schemas.microsoft.com/office/drawing/2017/decorative" val="1"/>
              </a:ext>
            </a:extLst>
          </p:cNvPr>
          <p:cNvCxnSpPr>
            <a:cxnSpLocks/>
          </p:cNvCxnSpPr>
          <p:nvPr userDrawn="1"/>
        </p:nvCxnSpPr>
        <p:spPr>
          <a:xfrm>
            <a:off x="20341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31">
            <a:extLst>
              <a:ext uri="{FF2B5EF4-FFF2-40B4-BE49-F238E27FC236}">
                <a16:creationId xmlns:a16="http://schemas.microsoft.com/office/drawing/2014/main" id="{F5C18F72-C84F-D063-4732-84EC0978CB83}"/>
              </a:ext>
              <a:ext uri="{C183D7F6-B498-43B3-948B-1728B52AA6E4}">
                <adec:decorative xmlns:adec="http://schemas.microsoft.com/office/drawing/2017/decorative" val="1"/>
              </a:ext>
            </a:extLst>
          </p:cNvPr>
          <p:cNvCxnSpPr>
            <a:cxnSpLocks/>
          </p:cNvCxnSpPr>
          <p:nvPr userDrawn="1"/>
        </p:nvCxnSpPr>
        <p:spPr>
          <a:xfrm>
            <a:off x="0" y="66412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3">
            <a:extLst>
              <a:ext uri="{FF2B5EF4-FFF2-40B4-BE49-F238E27FC236}">
                <a16:creationId xmlns:a16="http://schemas.microsoft.com/office/drawing/2014/main" id="{9D273858-FBFD-DEAE-AD96-5C657A6EFD3B}"/>
              </a:ext>
            </a:extLst>
          </p:cNvPr>
          <p:cNvSpPr>
            <a:spLocks noGrp="1"/>
          </p:cNvSpPr>
          <p:nvPr>
            <p:ph sz="quarter" idx="10"/>
          </p:nvPr>
        </p:nvSpPr>
        <p:spPr>
          <a:xfrm>
            <a:off x="5218548" y="877457"/>
            <a:ext cx="6135249" cy="4940660"/>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Tree>
    <p:extLst>
      <p:ext uri="{BB962C8B-B14F-4D97-AF65-F5344CB8AC3E}">
        <p14:creationId xmlns:p14="http://schemas.microsoft.com/office/powerpoint/2010/main" val="410674737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9"/>
            <a:ext cx="3494314" cy="5194161"/>
          </a:xfrm>
        </p:spPr>
        <p:txBody>
          <a:bodyPr anchor="ctr">
            <a:normAutofit/>
          </a:bodyPr>
          <a:lstStyle>
            <a:lvl1pPr>
              <a:defRPr sz="3600">
                <a:solidFill>
                  <a:schemeClr val="tx1"/>
                </a:solidFill>
              </a:defRPr>
            </a:lvl1pPr>
          </a:lstStyle>
          <a:p>
            <a:r>
              <a:rPr lang="en-US"/>
              <a:t>Click to edit Master title style</a:t>
            </a:r>
          </a:p>
        </p:txBody>
      </p:sp>
      <p:sp>
        <p:nvSpPr>
          <p:cNvPr id="10" name="Date Placeholder 3">
            <a:extLst>
              <a:ext uri="{FF2B5EF4-FFF2-40B4-BE49-F238E27FC236}">
                <a16:creationId xmlns:a16="http://schemas.microsoft.com/office/drawing/2014/main" id="{ADE26A1A-0C2E-AA4F-2BFD-2FC457BEE9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4" name="Footer Placeholder 4">
            <a:extLst>
              <a:ext uri="{FF2B5EF4-FFF2-40B4-BE49-F238E27FC236}">
                <a16:creationId xmlns:a16="http://schemas.microsoft.com/office/drawing/2014/main" id="{CE13558B-C550-D97A-0993-90E482774F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5" name="Slide Number Placeholder 5">
            <a:extLst>
              <a:ext uri="{FF2B5EF4-FFF2-40B4-BE49-F238E27FC236}">
                <a16:creationId xmlns:a16="http://schemas.microsoft.com/office/drawing/2014/main" id="{FB01AD3E-A936-38B4-4A48-03DBD2461E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1" name="Straight Connector 31">
            <a:extLst>
              <a:ext uri="{FF2B5EF4-FFF2-40B4-BE49-F238E27FC236}">
                <a16:creationId xmlns:a16="http://schemas.microsoft.com/office/drawing/2014/main" id="{6F7CAE20-16AA-488D-A148-9F47CEF0D16B}"/>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32">
            <a:extLst>
              <a:ext uri="{FF2B5EF4-FFF2-40B4-BE49-F238E27FC236}">
                <a16:creationId xmlns:a16="http://schemas.microsoft.com/office/drawing/2014/main" id="{11F815CC-EECB-FB5B-68C1-C48FC508C717}"/>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32">
            <a:extLst>
              <a:ext uri="{FF2B5EF4-FFF2-40B4-BE49-F238E27FC236}">
                <a16:creationId xmlns:a16="http://schemas.microsoft.com/office/drawing/2014/main" id="{EF9D6568-E832-17EE-6E8D-6D4F80BEF1AD}"/>
              </a:ext>
              <a:ext uri="{C183D7F6-B498-43B3-948B-1728B52AA6E4}">
                <adec:decorative xmlns:adec="http://schemas.microsoft.com/office/drawing/2017/decorative" val="1"/>
              </a:ext>
            </a:extLst>
          </p:cNvPr>
          <p:cNvCxnSpPr>
            <a:cxnSpLocks/>
          </p:cNvCxnSpPr>
          <p:nvPr userDrawn="1"/>
        </p:nvCxnSpPr>
        <p:spPr>
          <a:xfrm>
            <a:off x="20341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31">
            <a:extLst>
              <a:ext uri="{FF2B5EF4-FFF2-40B4-BE49-F238E27FC236}">
                <a16:creationId xmlns:a16="http://schemas.microsoft.com/office/drawing/2014/main" id="{2EC9985A-8A31-E099-A519-A003E3B94C4D}"/>
              </a:ext>
              <a:ext uri="{C183D7F6-B498-43B3-948B-1728B52AA6E4}">
                <adec:decorative xmlns:adec="http://schemas.microsoft.com/office/drawing/2017/decorative" val="1"/>
              </a:ext>
            </a:extLst>
          </p:cNvPr>
          <p:cNvCxnSpPr>
            <a:cxnSpLocks/>
          </p:cNvCxnSpPr>
          <p:nvPr userDrawn="1"/>
        </p:nvCxnSpPr>
        <p:spPr>
          <a:xfrm>
            <a:off x="0" y="66412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3">
            <a:extLst>
              <a:ext uri="{FF2B5EF4-FFF2-40B4-BE49-F238E27FC236}">
                <a16:creationId xmlns:a16="http://schemas.microsoft.com/office/drawing/2014/main" id="{0781B36D-31CE-2315-D28B-4F83E6A86916}"/>
              </a:ext>
            </a:extLst>
          </p:cNvPr>
          <p:cNvSpPr>
            <a:spLocks noGrp="1"/>
          </p:cNvSpPr>
          <p:nvPr>
            <p:ph sz="quarter" idx="10"/>
          </p:nvPr>
        </p:nvSpPr>
        <p:spPr>
          <a:xfrm>
            <a:off x="4525829" y="831919"/>
            <a:ext cx="6822170" cy="5194159"/>
          </a:xfrm>
        </p:spPr>
        <p:txBody>
          <a:bodyPr anchor="ct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Tree>
    <p:extLst>
      <p:ext uri="{BB962C8B-B14F-4D97-AF65-F5344CB8AC3E}">
        <p14:creationId xmlns:p14="http://schemas.microsoft.com/office/powerpoint/2010/main" val="22482985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63503" y="740002"/>
            <a:ext cx="10664992" cy="1108799"/>
          </a:xfrm>
        </p:spPr>
        <p:txBody>
          <a:bodyPr anchor="b">
            <a:normAutofit/>
          </a:bodyPr>
          <a:lstStyle>
            <a:lvl1pPr>
              <a:defRPr sz="3600">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DCFBB123-E35D-F0AD-599A-36331CA67F5B}"/>
              </a:ext>
            </a:extLst>
          </p:cNvPr>
          <p:cNvSpPr>
            <a:spLocks noGrp="1"/>
          </p:cNvSpPr>
          <p:nvPr>
            <p:ph sz="quarter" idx="10"/>
          </p:nvPr>
        </p:nvSpPr>
        <p:spPr>
          <a:xfrm>
            <a:off x="763503" y="1930401"/>
            <a:ext cx="10664981" cy="1108798"/>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16" name="Picture Placeholder 15">
            <a:extLst>
              <a:ext uri="{FF2B5EF4-FFF2-40B4-BE49-F238E27FC236}">
                <a16:creationId xmlns:a16="http://schemas.microsoft.com/office/drawing/2014/main" id="{FAD5CE30-2042-C9F0-1D52-67FF1CCCF5B8}"/>
              </a:ext>
            </a:extLst>
          </p:cNvPr>
          <p:cNvSpPr>
            <a:spLocks noGrp="1"/>
          </p:cNvSpPr>
          <p:nvPr>
            <p:ph type="pic" sz="quarter" idx="18"/>
          </p:nvPr>
        </p:nvSpPr>
        <p:spPr>
          <a:xfrm flipH="1">
            <a:off x="763503" y="3125456"/>
            <a:ext cx="10664990" cy="3003882"/>
          </a:xfrm>
          <a:custGeom>
            <a:avLst/>
            <a:gdLst>
              <a:gd name="connsiteX0" fmla="*/ 717565 w 10664990"/>
              <a:gd name="connsiteY0" fmla="*/ 0 h 3003882"/>
              <a:gd name="connsiteX1" fmla="*/ 10664990 w 10664990"/>
              <a:gd name="connsiteY1" fmla="*/ 0 h 3003882"/>
              <a:gd name="connsiteX2" fmla="*/ 10664990 w 10664990"/>
              <a:gd name="connsiteY2" fmla="*/ 2040791 h 3003882"/>
              <a:gd name="connsiteX3" fmla="*/ 9701899 w 10664990"/>
              <a:gd name="connsiteY3" fmla="*/ 3003882 h 3003882"/>
              <a:gd name="connsiteX4" fmla="*/ 0 w 10664990"/>
              <a:gd name="connsiteY4" fmla="*/ 3003882 h 3003882"/>
              <a:gd name="connsiteX5" fmla="*/ 0 w 10664990"/>
              <a:gd name="connsiteY5" fmla="*/ 807576 h 3003882"/>
              <a:gd name="connsiteX6" fmla="*/ 6866 w 10664990"/>
              <a:gd name="connsiteY6" fmla="*/ 739470 h 3003882"/>
              <a:gd name="connsiteX7" fmla="*/ 663997 w 10664990"/>
              <a:gd name="connsiteY7" fmla="*/ 13774 h 300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4990" h="3003882">
                <a:moveTo>
                  <a:pt x="717565" y="0"/>
                </a:moveTo>
                <a:lnTo>
                  <a:pt x="10664990" y="0"/>
                </a:lnTo>
                <a:lnTo>
                  <a:pt x="10664990" y="2040791"/>
                </a:lnTo>
                <a:cubicBezTo>
                  <a:pt x="10664990" y="2572691"/>
                  <a:pt x="10233799" y="3003882"/>
                  <a:pt x="9701899" y="3003882"/>
                </a:cubicBezTo>
                <a:lnTo>
                  <a:pt x="0" y="3003882"/>
                </a:lnTo>
                <a:lnTo>
                  <a:pt x="0" y="807576"/>
                </a:lnTo>
                <a:lnTo>
                  <a:pt x="6866" y="739470"/>
                </a:lnTo>
                <a:cubicBezTo>
                  <a:pt x="77427" y="394648"/>
                  <a:pt x="332267" y="116953"/>
                  <a:pt x="663997" y="13774"/>
                </a:cubicBezTo>
                <a:close/>
              </a:path>
            </a:pathLst>
          </a:custGeom>
        </p:spPr>
        <p:txBody>
          <a:bodyPr wrap="square">
            <a:noAutofit/>
          </a:bodyPr>
          <a:lstStyle/>
          <a:p>
            <a:endParaRPr lang="zh-CN" altLang="en-US"/>
          </a:p>
        </p:txBody>
      </p:sp>
      <p:sp>
        <p:nvSpPr>
          <p:cNvPr id="10" name="Date Placeholder 3">
            <a:extLst>
              <a:ext uri="{FF2B5EF4-FFF2-40B4-BE49-F238E27FC236}">
                <a16:creationId xmlns:a16="http://schemas.microsoft.com/office/drawing/2014/main" id="{8CA2A0CC-FD1D-090E-B032-2727A33C28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1" name="Footer Placeholder 4">
            <a:extLst>
              <a:ext uri="{FF2B5EF4-FFF2-40B4-BE49-F238E27FC236}">
                <a16:creationId xmlns:a16="http://schemas.microsoft.com/office/drawing/2014/main" id="{614E31B0-796E-475E-1937-AD368956E3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2" name="Slide Number Placeholder 5">
            <a:extLst>
              <a:ext uri="{FF2B5EF4-FFF2-40B4-BE49-F238E27FC236}">
                <a16:creationId xmlns:a16="http://schemas.microsoft.com/office/drawing/2014/main" id="{AF8FA102-64A1-8ADA-C519-B41858DD31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21" name="Straight Connector 31">
            <a:extLst>
              <a:ext uri="{FF2B5EF4-FFF2-40B4-BE49-F238E27FC236}">
                <a16:creationId xmlns:a16="http://schemas.microsoft.com/office/drawing/2014/main" id="{EBE4D70A-6370-D227-8C8A-E57CB8CE7182}"/>
              </a:ext>
              <a:ext uri="{C183D7F6-B498-43B3-948B-1728B52AA6E4}">
                <adec:decorative xmlns:adec="http://schemas.microsoft.com/office/drawing/2017/decorative" val="1"/>
              </a:ext>
            </a:extLst>
          </p:cNvPr>
          <p:cNvCxnSpPr>
            <a:cxnSpLocks/>
          </p:cNvCxnSpPr>
          <p:nvPr userDrawn="1"/>
        </p:nvCxnSpPr>
        <p:spPr>
          <a:xfrm>
            <a:off x="0" y="295486"/>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32">
            <a:extLst>
              <a:ext uri="{FF2B5EF4-FFF2-40B4-BE49-F238E27FC236}">
                <a16:creationId xmlns:a16="http://schemas.microsoft.com/office/drawing/2014/main" id="{270487BC-62D0-8122-EE28-32BF73CE6AC2}"/>
              </a:ext>
              <a:ext uri="{C183D7F6-B498-43B3-948B-1728B52AA6E4}">
                <adec:decorative xmlns:adec="http://schemas.microsoft.com/office/drawing/2017/decorative" val="1"/>
              </a:ext>
            </a:extLst>
          </p:cNvPr>
          <p:cNvCxnSpPr>
            <a:cxnSpLocks/>
          </p:cNvCxnSpPr>
          <p:nvPr userDrawn="1"/>
        </p:nvCxnSpPr>
        <p:spPr>
          <a:xfrm>
            <a:off x="25421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9511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hasCustomPrompt="1"/>
          </p:nvPr>
        </p:nvSpPr>
        <p:spPr>
          <a:xfrm>
            <a:off x="680439" y="1447057"/>
            <a:ext cx="5950364" cy="2033790"/>
          </a:xfrm>
        </p:spPr>
        <p:txBody>
          <a:bodyPr anchor="b"/>
          <a:lstStyle>
            <a:lvl1pPr>
              <a:defRPr sz="3600">
                <a:solidFill>
                  <a:schemeClr val="tx1"/>
                </a:solidFill>
              </a:defRPr>
            </a:lvl1pPr>
          </a:lstStyle>
          <a:p>
            <a:r>
              <a:rPr lang="en-US"/>
              <a:t>Click to edit Master title style</a:t>
            </a:r>
          </a:p>
        </p:txBody>
      </p:sp>
      <p:sp>
        <p:nvSpPr>
          <p:cNvPr id="3" name="Content Placeholder 3">
            <a:extLst>
              <a:ext uri="{FF2B5EF4-FFF2-40B4-BE49-F238E27FC236}">
                <a16:creationId xmlns:a16="http://schemas.microsoft.com/office/drawing/2014/main" id="{07F25448-0DAF-84AF-957A-8B7DD3CAE29A}"/>
              </a:ext>
            </a:extLst>
          </p:cNvPr>
          <p:cNvSpPr>
            <a:spLocks noGrp="1"/>
          </p:cNvSpPr>
          <p:nvPr>
            <p:ph sz="quarter" idx="10"/>
          </p:nvPr>
        </p:nvSpPr>
        <p:spPr>
          <a:xfrm>
            <a:off x="680440" y="3666843"/>
            <a:ext cx="5950361" cy="1781446"/>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24" name="Picture Placeholder 23">
            <a:extLst>
              <a:ext uri="{FF2B5EF4-FFF2-40B4-BE49-F238E27FC236}">
                <a16:creationId xmlns:a16="http://schemas.microsoft.com/office/drawing/2014/main" id="{F619FEFE-FA24-AF33-24CC-8CF8C2EA533E}"/>
              </a:ext>
              <a:ext uri="{C183D7F6-B498-43B3-948B-1728B52AA6E4}">
                <adec:decorative xmlns:adec="http://schemas.microsoft.com/office/drawing/2017/decorative" val="0"/>
              </a:ext>
            </a:extLst>
          </p:cNvPr>
          <p:cNvSpPr>
            <a:spLocks noGrp="1"/>
          </p:cNvSpPr>
          <p:nvPr>
            <p:ph type="pic" sz="quarter" idx="13"/>
          </p:nvPr>
        </p:nvSpPr>
        <p:spPr>
          <a:xfrm>
            <a:off x="6941163" y="1447057"/>
            <a:ext cx="4570398" cy="4001232"/>
          </a:xfrm>
          <a:custGeom>
            <a:avLst/>
            <a:gdLst>
              <a:gd name="connsiteX0" fmla="*/ 850828 w 4570398"/>
              <a:gd name="connsiteY0" fmla="*/ 0 h 4001232"/>
              <a:gd name="connsiteX1" fmla="*/ 4570398 w 4570398"/>
              <a:gd name="connsiteY1" fmla="*/ 0 h 4001232"/>
              <a:gd name="connsiteX2" fmla="*/ 4570398 w 4570398"/>
              <a:gd name="connsiteY2" fmla="*/ 4001232 h 4001232"/>
              <a:gd name="connsiteX3" fmla="*/ 0 w 4570398"/>
              <a:gd name="connsiteY3" fmla="*/ 4001232 h 4001232"/>
              <a:gd name="connsiteX4" fmla="*/ 0 w 4570398"/>
              <a:gd name="connsiteY4" fmla="*/ 850828 h 4001232"/>
              <a:gd name="connsiteX5" fmla="*/ 850828 w 4570398"/>
              <a:gd name="connsiteY5" fmla="*/ 0 h 400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0398" h="4001232">
                <a:moveTo>
                  <a:pt x="850828" y="0"/>
                </a:moveTo>
                <a:lnTo>
                  <a:pt x="4570398" y="0"/>
                </a:lnTo>
                <a:lnTo>
                  <a:pt x="4570398" y="4001232"/>
                </a:lnTo>
                <a:lnTo>
                  <a:pt x="0" y="4001232"/>
                </a:lnTo>
                <a:lnTo>
                  <a:pt x="0" y="850828"/>
                </a:lnTo>
                <a:cubicBezTo>
                  <a:pt x="0" y="380929"/>
                  <a:pt x="380929" y="0"/>
                  <a:pt x="850828" y="0"/>
                </a:cubicBezTo>
                <a:close/>
              </a:path>
            </a:pathLst>
          </a:custGeom>
        </p:spPr>
        <p:txBody>
          <a:bodyPr wrap="square">
            <a:noAutofit/>
          </a:bodyPr>
          <a:lstStyle>
            <a:lvl1pPr>
              <a:defRPr>
                <a:solidFill>
                  <a:schemeClr val="tx1"/>
                </a:solidFill>
              </a:defRPr>
            </a:lvl1pPr>
          </a:lstStyle>
          <a:p>
            <a:endParaRPr lang="en-US"/>
          </a:p>
        </p:txBody>
      </p:sp>
      <p:sp>
        <p:nvSpPr>
          <p:cNvPr id="10" name="Date Placeholder 3">
            <a:extLst>
              <a:ext uri="{FF2B5EF4-FFF2-40B4-BE49-F238E27FC236}">
                <a16:creationId xmlns:a16="http://schemas.microsoft.com/office/drawing/2014/main" id="{4ABCDF30-736E-DDCD-8995-04081136DC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1" name="Footer Placeholder 4">
            <a:extLst>
              <a:ext uri="{FF2B5EF4-FFF2-40B4-BE49-F238E27FC236}">
                <a16:creationId xmlns:a16="http://schemas.microsoft.com/office/drawing/2014/main" id="{4DCB8639-0E62-F8EE-441C-1B7A70F4DE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2" name="Slide Number Placeholder 5">
            <a:extLst>
              <a:ext uri="{FF2B5EF4-FFF2-40B4-BE49-F238E27FC236}">
                <a16:creationId xmlns:a16="http://schemas.microsoft.com/office/drawing/2014/main" id="{E1946413-27AA-1378-FE96-418D83493E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46" name="Straight Connector 31">
            <a:extLst>
              <a:ext uri="{FF2B5EF4-FFF2-40B4-BE49-F238E27FC236}">
                <a16:creationId xmlns:a16="http://schemas.microsoft.com/office/drawing/2014/main" id="{6E886974-A437-755C-8DD2-D1FAF1F4CD29}"/>
              </a:ext>
              <a:ext uri="{C183D7F6-B498-43B3-948B-1728B52AA6E4}">
                <adec:decorative xmlns:adec="http://schemas.microsoft.com/office/drawing/2017/decorative" val="1"/>
              </a:ext>
            </a:extLst>
          </p:cNvPr>
          <p:cNvCxnSpPr>
            <a:cxnSpLocks/>
          </p:cNvCxnSpPr>
          <p:nvPr userDrawn="1"/>
        </p:nvCxnSpPr>
        <p:spPr>
          <a:xfrm>
            <a:off x="-4750" y="270087"/>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32">
            <a:extLst>
              <a:ext uri="{FF2B5EF4-FFF2-40B4-BE49-F238E27FC236}">
                <a16:creationId xmlns:a16="http://schemas.microsoft.com/office/drawing/2014/main" id="{A9ECFDDC-497E-4477-382E-22B08D2D266C}"/>
              </a:ext>
              <a:ext uri="{C183D7F6-B498-43B3-948B-1728B52AA6E4}">
                <adec:decorative xmlns:adec="http://schemas.microsoft.com/office/drawing/2017/decorative" val="1"/>
              </a:ext>
            </a:extLst>
          </p:cNvPr>
          <p:cNvCxnSpPr>
            <a:cxnSpLocks/>
          </p:cNvCxnSpPr>
          <p:nvPr userDrawn="1"/>
        </p:nvCxnSpPr>
        <p:spPr>
          <a:xfrm>
            <a:off x="11988588" y="16934"/>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80358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490000" y="825622"/>
            <a:ext cx="6858000" cy="932688"/>
          </a:xfrm>
        </p:spPr>
        <p:txBody>
          <a:bodyPr anchor="b"/>
          <a:lstStyle>
            <a:lvl1pPr>
              <a:defRPr sz="3600">
                <a:solidFill>
                  <a:schemeClr val="tx1"/>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9"/>
            <a:ext cx="3374039" cy="5194161"/>
          </a:xfrm>
        </p:spPr>
        <p:txBody>
          <a:bodyPr/>
          <a:lstStyle/>
          <a:p>
            <a:endParaRPr lang="en-US"/>
          </a:p>
        </p:txBody>
      </p:sp>
      <p:sp>
        <p:nvSpPr>
          <p:cNvPr id="3" name="Content Placeholder 3">
            <a:extLst>
              <a:ext uri="{FF2B5EF4-FFF2-40B4-BE49-F238E27FC236}">
                <a16:creationId xmlns:a16="http://schemas.microsoft.com/office/drawing/2014/main" id="{0173E1F8-C04C-8FCF-9E14-B4E1DB2FFAA8}"/>
              </a:ext>
            </a:extLst>
          </p:cNvPr>
          <p:cNvSpPr>
            <a:spLocks noGrp="1"/>
          </p:cNvSpPr>
          <p:nvPr>
            <p:ph sz="quarter" idx="10"/>
          </p:nvPr>
        </p:nvSpPr>
        <p:spPr>
          <a:xfrm>
            <a:off x="4490001" y="1876088"/>
            <a:ext cx="6858000" cy="4138951"/>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9" name="Date Placeholder 3">
            <a:extLst>
              <a:ext uri="{FF2B5EF4-FFF2-40B4-BE49-F238E27FC236}">
                <a16:creationId xmlns:a16="http://schemas.microsoft.com/office/drawing/2014/main" id="{FC540298-18F9-BB50-4F7D-8DBF53B1A0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0" name="Footer Placeholder 4">
            <a:extLst>
              <a:ext uri="{FF2B5EF4-FFF2-40B4-BE49-F238E27FC236}">
                <a16:creationId xmlns:a16="http://schemas.microsoft.com/office/drawing/2014/main" id="{3470C8BC-9567-FE0B-27FF-87FC864EAB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5" name="Slide Number Placeholder 5">
            <a:extLst>
              <a:ext uri="{FF2B5EF4-FFF2-40B4-BE49-F238E27FC236}">
                <a16:creationId xmlns:a16="http://schemas.microsoft.com/office/drawing/2014/main" id="{D7C8A89B-AF92-C4D9-9581-EF8D76660C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
        <p:nvSpPr>
          <p:cNvPr id="20" name="Freeform: Shape 8">
            <a:extLst>
              <a:ext uri="{FF2B5EF4-FFF2-40B4-BE49-F238E27FC236}">
                <a16:creationId xmlns:a16="http://schemas.microsoft.com/office/drawing/2014/main" id="{6D6A59D5-A266-1465-E5EF-E8F22D2CF908}"/>
              </a:ext>
              <a:ext uri="{C183D7F6-B498-43B3-948B-1728B52AA6E4}">
                <adec:decorative xmlns:adec="http://schemas.microsoft.com/office/drawing/2017/decorative" val="1"/>
              </a:ext>
            </a:extLst>
          </p:cNvPr>
          <p:cNvSpPr/>
          <p:nvPr userDrawn="1"/>
        </p:nvSpPr>
        <p:spPr>
          <a:xfrm>
            <a:off x="11688000" y="1215042"/>
            <a:ext cx="504000" cy="661046"/>
          </a:xfrm>
          <a:custGeom>
            <a:avLst/>
            <a:gdLst>
              <a:gd name="connsiteX0" fmla="*/ 0 w 3383176"/>
              <a:gd name="connsiteY0" fmla="*/ 0 h 661046"/>
              <a:gd name="connsiteX1" fmla="*/ 3383176 w 3383176"/>
              <a:gd name="connsiteY1" fmla="*/ 0 h 661046"/>
              <a:gd name="connsiteX2" fmla="*/ 3383176 w 3383176"/>
              <a:gd name="connsiteY2" fmla="*/ 661046 h 661046"/>
              <a:gd name="connsiteX3" fmla="*/ 0 w 3383176"/>
              <a:gd name="connsiteY3" fmla="*/ 661046 h 661046"/>
            </a:gdLst>
            <a:ahLst/>
            <a:cxnLst>
              <a:cxn ang="0">
                <a:pos x="connsiteX0" y="connsiteY0"/>
              </a:cxn>
              <a:cxn ang="0">
                <a:pos x="connsiteX1" y="connsiteY1"/>
              </a:cxn>
              <a:cxn ang="0">
                <a:pos x="connsiteX2" y="connsiteY2"/>
              </a:cxn>
              <a:cxn ang="0">
                <a:pos x="connsiteX3" y="connsiteY3"/>
              </a:cxn>
            </a:cxnLst>
            <a:rect l="l" t="t" r="r" b="b"/>
            <a:pathLst>
              <a:path w="3383176" h="661046">
                <a:moveTo>
                  <a:pt x="0" y="0"/>
                </a:moveTo>
                <a:lnTo>
                  <a:pt x="3383176" y="0"/>
                </a:lnTo>
                <a:lnTo>
                  <a:pt x="3383176" y="661046"/>
                </a:lnTo>
                <a:lnTo>
                  <a:pt x="0" y="661046"/>
                </a:lnTo>
                <a:close/>
              </a:path>
            </a:pathLst>
          </a:custGeom>
          <a:solidFill>
            <a:schemeClr val="bg2"/>
          </a:solidFill>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800"/>
          </a:p>
        </p:txBody>
      </p:sp>
      <p:cxnSp>
        <p:nvCxnSpPr>
          <p:cNvPr id="12" name="Straight Connector 31">
            <a:extLst>
              <a:ext uri="{FF2B5EF4-FFF2-40B4-BE49-F238E27FC236}">
                <a16:creationId xmlns:a16="http://schemas.microsoft.com/office/drawing/2014/main" id="{AC124138-469D-E937-2DC9-483425874815}"/>
              </a:ext>
              <a:ext uri="{C183D7F6-B498-43B3-948B-1728B52AA6E4}">
                <adec:decorative xmlns:adec="http://schemas.microsoft.com/office/drawing/2017/decorative" val="1"/>
              </a:ext>
            </a:extLst>
          </p:cNvPr>
          <p:cNvCxnSpPr>
            <a:cxnSpLocks/>
          </p:cNvCxnSpPr>
          <p:nvPr userDrawn="1"/>
        </p:nvCxnSpPr>
        <p:spPr>
          <a:xfrm>
            <a:off x="0" y="295486"/>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32">
            <a:extLst>
              <a:ext uri="{FF2B5EF4-FFF2-40B4-BE49-F238E27FC236}">
                <a16:creationId xmlns:a16="http://schemas.microsoft.com/office/drawing/2014/main" id="{4DCD94ED-A7C3-B922-5276-E0CFC541EDDB}"/>
              </a:ext>
              <a:ext uri="{C183D7F6-B498-43B3-948B-1728B52AA6E4}">
                <adec:decorative xmlns:adec="http://schemas.microsoft.com/office/drawing/2017/decorative" val="1"/>
              </a:ext>
            </a:extLst>
          </p:cNvPr>
          <p:cNvCxnSpPr>
            <a:cxnSpLocks/>
          </p:cNvCxnSpPr>
          <p:nvPr userDrawn="1"/>
        </p:nvCxnSpPr>
        <p:spPr>
          <a:xfrm>
            <a:off x="25421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46798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F416DC19-3EE2-3837-631A-80C6DAE26E1C}"/>
              </a:ext>
            </a:extLst>
          </p:cNvPr>
          <p:cNvSpPr>
            <a:spLocks noGrp="1"/>
          </p:cNvSpPr>
          <p:nvPr>
            <p:ph type="title" hasCustomPrompt="1"/>
          </p:nvPr>
        </p:nvSpPr>
        <p:spPr>
          <a:xfrm>
            <a:off x="680439" y="1447057"/>
            <a:ext cx="5950364" cy="2033790"/>
          </a:xfrm>
        </p:spPr>
        <p:txBody>
          <a:bodyPr anchor="b"/>
          <a:lstStyle>
            <a:lvl1pPr>
              <a:defRPr sz="3600">
                <a:solidFill>
                  <a:schemeClr val="tx1"/>
                </a:solidFill>
              </a:defRPr>
            </a:lvl1pPr>
          </a:lstStyle>
          <a:p>
            <a:r>
              <a:rPr lang="en-US"/>
              <a:t>Click to edit Master title style</a:t>
            </a:r>
          </a:p>
        </p:txBody>
      </p:sp>
      <p:sp>
        <p:nvSpPr>
          <p:cNvPr id="2" name="Content Placeholder 3">
            <a:extLst>
              <a:ext uri="{FF2B5EF4-FFF2-40B4-BE49-F238E27FC236}">
                <a16:creationId xmlns:a16="http://schemas.microsoft.com/office/drawing/2014/main" id="{DFD5174A-D175-9F7D-91D2-BF215C7FAC78}"/>
              </a:ext>
            </a:extLst>
          </p:cNvPr>
          <p:cNvSpPr>
            <a:spLocks noGrp="1"/>
          </p:cNvSpPr>
          <p:nvPr>
            <p:ph sz="quarter" idx="10"/>
          </p:nvPr>
        </p:nvSpPr>
        <p:spPr>
          <a:xfrm>
            <a:off x="660401" y="3629901"/>
            <a:ext cx="5970402" cy="1818371"/>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25" name="Freeform: Shape 23">
            <a:extLst>
              <a:ext uri="{FF2B5EF4-FFF2-40B4-BE49-F238E27FC236}">
                <a16:creationId xmlns:a16="http://schemas.microsoft.com/office/drawing/2014/main" id="{89FDD3A7-399A-2E72-FF25-BF24500FF674}"/>
              </a:ext>
              <a:ext uri="{C183D7F6-B498-43B3-948B-1728B52AA6E4}">
                <adec:decorative xmlns:adec="http://schemas.microsoft.com/office/drawing/2017/decorative" val="0"/>
              </a:ext>
            </a:extLst>
          </p:cNvPr>
          <p:cNvSpPr>
            <a:spLocks noGrp="1"/>
          </p:cNvSpPr>
          <p:nvPr>
            <p:ph type="pic" sz="quarter" idx="13"/>
          </p:nvPr>
        </p:nvSpPr>
        <p:spPr>
          <a:xfrm>
            <a:off x="6941163" y="1447057"/>
            <a:ext cx="4570398" cy="4001232"/>
          </a:xfrm>
          <a:custGeom>
            <a:avLst/>
            <a:gdLst>
              <a:gd name="connsiteX0" fmla="*/ 850828 w 4570398"/>
              <a:gd name="connsiteY0" fmla="*/ 0 h 4001232"/>
              <a:gd name="connsiteX1" fmla="*/ 4570398 w 4570398"/>
              <a:gd name="connsiteY1" fmla="*/ 0 h 4001232"/>
              <a:gd name="connsiteX2" fmla="*/ 4570398 w 4570398"/>
              <a:gd name="connsiteY2" fmla="*/ 4001232 h 4001232"/>
              <a:gd name="connsiteX3" fmla="*/ 0 w 4570398"/>
              <a:gd name="connsiteY3" fmla="*/ 4001232 h 4001232"/>
              <a:gd name="connsiteX4" fmla="*/ 0 w 4570398"/>
              <a:gd name="connsiteY4" fmla="*/ 850828 h 4001232"/>
              <a:gd name="connsiteX5" fmla="*/ 850828 w 4570398"/>
              <a:gd name="connsiteY5" fmla="*/ 0 h 400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0398" h="4001232">
                <a:moveTo>
                  <a:pt x="850828" y="0"/>
                </a:moveTo>
                <a:lnTo>
                  <a:pt x="4570398" y="0"/>
                </a:lnTo>
                <a:lnTo>
                  <a:pt x="4570398" y="4001232"/>
                </a:lnTo>
                <a:lnTo>
                  <a:pt x="0" y="4001232"/>
                </a:lnTo>
                <a:lnTo>
                  <a:pt x="0" y="850828"/>
                </a:lnTo>
                <a:cubicBezTo>
                  <a:pt x="0" y="380929"/>
                  <a:pt x="380929" y="0"/>
                  <a:pt x="850828" y="0"/>
                </a:cubicBezTo>
                <a:close/>
              </a:path>
            </a:pathLst>
          </a:custGeom>
        </p:spPr>
        <p:txBody>
          <a:bodyPr wrap="square">
            <a:noAutofit/>
          </a:bodyPr>
          <a:lstStyle>
            <a:lvl1pPr>
              <a:defRPr>
                <a:solidFill>
                  <a:schemeClr val="tx1"/>
                </a:solidFill>
              </a:defRPr>
            </a:lvl1pPr>
          </a:lstStyle>
          <a:p>
            <a:endParaRPr lang="en-US"/>
          </a:p>
        </p:txBody>
      </p:sp>
      <p:sp>
        <p:nvSpPr>
          <p:cNvPr id="6" name="Date Placeholder 3">
            <a:extLst>
              <a:ext uri="{FF2B5EF4-FFF2-40B4-BE49-F238E27FC236}">
                <a16:creationId xmlns:a16="http://schemas.microsoft.com/office/drawing/2014/main" id="{6CF167BF-3D71-20AF-2E69-EA5752A6EF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7" name="Footer Placeholder 4">
            <a:extLst>
              <a:ext uri="{FF2B5EF4-FFF2-40B4-BE49-F238E27FC236}">
                <a16:creationId xmlns:a16="http://schemas.microsoft.com/office/drawing/2014/main" id="{BC953D09-438D-5340-80C3-D1668C25A4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8" name="Slide Number Placeholder 5">
            <a:extLst>
              <a:ext uri="{FF2B5EF4-FFF2-40B4-BE49-F238E27FC236}">
                <a16:creationId xmlns:a16="http://schemas.microsoft.com/office/drawing/2014/main" id="{91737F91-61A6-9573-FAEE-32AB394D0B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22" name="Straight Connector 32">
            <a:extLst>
              <a:ext uri="{FF2B5EF4-FFF2-40B4-BE49-F238E27FC236}">
                <a16:creationId xmlns:a16="http://schemas.microsoft.com/office/drawing/2014/main" id="{143CB0A4-DCC7-ECD1-D1DC-7A37717979BB}"/>
              </a:ext>
              <a:ext uri="{C183D7F6-B498-43B3-948B-1728B52AA6E4}">
                <adec:decorative xmlns:adec="http://schemas.microsoft.com/office/drawing/2017/decorative" val="1"/>
              </a:ext>
            </a:extLst>
          </p:cNvPr>
          <p:cNvCxnSpPr>
            <a:cxnSpLocks/>
          </p:cNvCxnSpPr>
          <p:nvPr userDrawn="1"/>
        </p:nvCxnSpPr>
        <p:spPr>
          <a:xfrm>
            <a:off x="20341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31">
            <a:extLst>
              <a:ext uri="{FF2B5EF4-FFF2-40B4-BE49-F238E27FC236}">
                <a16:creationId xmlns:a16="http://schemas.microsoft.com/office/drawing/2014/main" id="{A52A0D3B-29E2-5893-0F38-FC610A31DC1B}"/>
              </a:ext>
              <a:ext uri="{C183D7F6-B498-43B3-948B-1728B52AA6E4}">
                <adec:decorative xmlns:adec="http://schemas.microsoft.com/office/drawing/2017/decorative" val="1"/>
              </a:ext>
            </a:extLst>
          </p:cNvPr>
          <p:cNvCxnSpPr>
            <a:cxnSpLocks/>
          </p:cNvCxnSpPr>
          <p:nvPr userDrawn="1"/>
        </p:nvCxnSpPr>
        <p:spPr>
          <a:xfrm>
            <a:off x="0" y="66412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01003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985613" y="831918"/>
            <a:ext cx="4361688" cy="1527048"/>
          </a:xfrm>
        </p:spPr>
        <p:txBody>
          <a:bodyPr anchor="b"/>
          <a:lstStyle>
            <a:lvl1pPr>
              <a:defRPr sz="3600">
                <a:solidFill>
                  <a:schemeClr val="tx1"/>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8"/>
            <a:ext cx="5767509" cy="5194161"/>
          </a:xfrm>
        </p:spPr>
        <p:txBody>
          <a:bodyPr/>
          <a:lstStyle/>
          <a:p>
            <a:endParaRPr lang="en-US"/>
          </a:p>
        </p:txBody>
      </p:sp>
      <p:sp>
        <p:nvSpPr>
          <p:cNvPr id="3" name="Content Placeholder 3">
            <a:extLst>
              <a:ext uri="{FF2B5EF4-FFF2-40B4-BE49-F238E27FC236}">
                <a16:creationId xmlns:a16="http://schemas.microsoft.com/office/drawing/2014/main" id="{3D902598-98B0-111E-C570-D294DFF63A03}"/>
              </a:ext>
            </a:extLst>
          </p:cNvPr>
          <p:cNvSpPr>
            <a:spLocks noGrp="1"/>
          </p:cNvSpPr>
          <p:nvPr>
            <p:ph sz="quarter" idx="10"/>
          </p:nvPr>
        </p:nvSpPr>
        <p:spPr>
          <a:xfrm>
            <a:off x="6985613" y="2530765"/>
            <a:ext cx="4361688" cy="3484274"/>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9" name="Date Placeholder 3">
            <a:extLst>
              <a:ext uri="{FF2B5EF4-FFF2-40B4-BE49-F238E27FC236}">
                <a16:creationId xmlns:a16="http://schemas.microsoft.com/office/drawing/2014/main" id="{F530FC37-80EF-0A07-0887-E72EE2F2EA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0" name="Footer Placeholder 4">
            <a:extLst>
              <a:ext uri="{FF2B5EF4-FFF2-40B4-BE49-F238E27FC236}">
                <a16:creationId xmlns:a16="http://schemas.microsoft.com/office/drawing/2014/main" id="{5B5D7C95-B96F-1B15-0186-8CF2D27B0D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5" name="Slide Number Placeholder 5">
            <a:extLst>
              <a:ext uri="{FF2B5EF4-FFF2-40B4-BE49-F238E27FC236}">
                <a16:creationId xmlns:a16="http://schemas.microsoft.com/office/drawing/2014/main" id="{E8935CD5-5B1B-FE89-B83F-E43E648ADA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7" name="Straight Connector 31">
            <a:extLst>
              <a:ext uri="{FF2B5EF4-FFF2-40B4-BE49-F238E27FC236}">
                <a16:creationId xmlns:a16="http://schemas.microsoft.com/office/drawing/2014/main" id="{CFFC6615-4187-7A83-63EE-BF6CF6B2BD19}"/>
              </a:ext>
              <a:ext uri="{C183D7F6-B498-43B3-948B-1728B52AA6E4}">
                <adec:decorative xmlns:adec="http://schemas.microsoft.com/office/drawing/2017/decorative" val="1"/>
              </a:ext>
            </a:extLst>
          </p:cNvPr>
          <p:cNvCxnSpPr>
            <a:cxnSpLocks/>
          </p:cNvCxnSpPr>
          <p:nvPr userDrawn="1"/>
        </p:nvCxnSpPr>
        <p:spPr>
          <a:xfrm>
            <a:off x="0" y="295486"/>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32">
            <a:extLst>
              <a:ext uri="{FF2B5EF4-FFF2-40B4-BE49-F238E27FC236}">
                <a16:creationId xmlns:a16="http://schemas.microsoft.com/office/drawing/2014/main" id="{4A13F58F-07D6-B33D-BD64-C72F39E3D60D}"/>
              </a:ext>
              <a:ext uri="{C183D7F6-B498-43B3-948B-1728B52AA6E4}">
                <adec:decorative xmlns:adec="http://schemas.microsoft.com/office/drawing/2017/decorative" val="1"/>
              </a:ext>
            </a:extLst>
          </p:cNvPr>
          <p:cNvCxnSpPr>
            <a:cxnSpLocks/>
          </p:cNvCxnSpPr>
          <p:nvPr userDrawn="1"/>
        </p:nvCxnSpPr>
        <p:spPr>
          <a:xfrm>
            <a:off x="25421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4183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0E64AB3-51D9-9992-E51A-78ADA62E241F}"/>
              </a:ext>
            </a:extLst>
          </p:cNvPr>
          <p:cNvSpPr>
            <a:spLocks noGrp="1"/>
          </p:cNvSpPr>
          <p:nvPr>
            <p:ph type="title"/>
          </p:nvPr>
        </p:nvSpPr>
        <p:spPr>
          <a:xfrm>
            <a:off x="844063" y="831918"/>
            <a:ext cx="4361688" cy="1527048"/>
          </a:xfrm>
        </p:spPr>
        <p:txBody>
          <a:bodyPr anchor="b"/>
          <a:lstStyle>
            <a:lvl1pPr>
              <a:defRPr sz="3600">
                <a:solidFill>
                  <a:schemeClr val="tx1"/>
                </a:solidFill>
              </a:defRPr>
            </a:lvl1pPr>
          </a:lstStyle>
          <a:p>
            <a:r>
              <a:rPr lang="en-US"/>
              <a:t>Click to edit Master title style</a:t>
            </a:r>
          </a:p>
        </p:txBody>
      </p:sp>
      <p:sp>
        <p:nvSpPr>
          <p:cNvPr id="2" name="Content Placeholder 3">
            <a:extLst>
              <a:ext uri="{FF2B5EF4-FFF2-40B4-BE49-F238E27FC236}">
                <a16:creationId xmlns:a16="http://schemas.microsoft.com/office/drawing/2014/main" id="{C65082D8-BAB5-0BFE-8BA8-E50FFE04E274}"/>
              </a:ext>
            </a:extLst>
          </p:cNvPr>
          <p:cNvSpPr>
            <a:spLocks noGrp="1"/>
          </p:cNvSpPr>
          <p:nvPr>
            <p:ph sz="quarter" idx="10"/>
          </p:nvPr>
        </p:nvSpPr>
        <p:spPr>
          <a:xfrm>
            <a:off x="838201" y="2521529"/>
            <a:ext cx="4361688" cy="3493510"/>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13" name="Picture Placeholder 10">
            <a:extLst>
              <a:ext uri="{FF2B5EF4-FFF2-40B4-BE49-F238E27FC236}">
                <a16:creationId xmlns:a16="http://schemas.microsoft.com/office/drawing/2014/main" id="{992B4E0B-09D2-1770-AF0A-79593CF5C03A}"/>
              </a:ext>
              <a:ext uri="{C183D7F6-B498-43B3-948B-1728B52AA6E4}">
                <adec:decorative xmlns:adec="http://schemas.microsoft.com/office/drawing/2017/decorative" val="0"/>
              </a:ext>
            </a:extLst>
          </p:cNvPr>
          <p:cNvSpPr>
            <a:spLocks noGrp="1"/>
          </p:cNvSpPr>
          <p:nvPr>
            <p:ph type="pic" sz="quarter" idx="13"/>
          </p:nvPr>
        </p:nvSpPr>
        <p:spPr>
          <a:xfrm>
            <a:off x="5580428" y="831918"/>
            <a:ext cx="5767509" cy="5194161"/>
          </a:xfrm>
        </p:spPr>
        <p:txBody>
          <a:bodyPr/>
          <a:lstStyle/>
          <a:p>
            <a:endParaRPr lang="en-US"/>
          </a:p>
        </p:txBody>
      </p:sp>
      <p:sp>
        <p:nvSpPr>
          <p:cNvPr id="10" name="Date Placeholder 3">
            <a:extLst>
              <a:ext uri="{FF2B5EF4-FFF2-40B4-BE49-F238E27FC236}">
                <a16:creationId xmlns:a16="http://schemas.microsoft.com/office/drawing/2014/main" id="{F3135D21-9D7B-C592-F9B1-C45527BFFF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1" name="Footer Placeholder 4">
            <a:extLst>
              <a:ext uri="{FF2B5EF4-FFF2-40B4-BE49-F238E27FC236}">
                <a16:creationId xmlns:a16="http://schemas.microsoft.com/office/drawing/2014/main" id="{076E13FC-6FF0-0B11-2B96-ECCD78FC3A0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5" name="Slide Number Placeholder 5">
            <a:extLst>
              <a:ext uri="{FF2B5EF4-FFF2-40B4-BE49-F238E27FC236}">
                <a16:creationId xmlns:a16="http://schemas.microsoft.com/office/drawing/2014/main" id="{0F63308A-4914-FAA4-AF71-EA8AB8B74D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7" name="Straight Connector 31">
            <a:extLst>
              <a:ext uri="{FF2B5EF4-FFF2-40B4-BE49-F238E27FC236}">
                <a16:creationId xmlns:a16="http://schemas.microsoft.com/office/drawing/2014/main" id="{1BFCDEF0-A571-1775-D666-DD70D4326BAF}"/>
              </a:ext>
              <a:ext uri="{C183D7F6-B498-43B3-948B-1728B52AA6E4}">
                <adec:decorative xmlns:adec="http://schemas.microsoft.com/office/drawing/2017/decorative" val="1"/>
              </a:ext>
            </a:extLst>
          </p:cNvPr>
          <p:cNvCxnSpPr>
            <a:cxnSpLocks/>
          </p:cNvCxnSpPr>
          <p:nvPr userDrawn="1"/>
        </p:nvCxnSpPr>
        <p:spPr>
          <a:xfrm>
            <a:off x="0" y="295486"/>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32">
            <a:extLst>
              <a:ext uri="{FF2B5EF4-FFF2-40B4-BE49-F238E27FC236}">
                <a16:creationId xmlns:a16="http://schemas.microsoft.com/office/drawing/2014/main" id="{B6AF83C9-36E2-6852-74FB-AB9B9B4846CE}"/>
              </a:ext>
              <a:ext uri="{C183D7F6-B498-43B3-948B-1728B52AA6E4}">
                <adec:decorative xmlns:adec="http://schemas.microsoft.com/office/drawing/2017/decorative" val="1"/>
              </a:ext>
            </a:extLst>
          </p:cNvPr>
          <p:cNvCxnSpPr>
            <a:cxnSpLocks/>
          </p:cNvCxnSpPr>
          <p:nvPr userDrawn="1"/>
        </p:nvCxnSpPr>
        <p:spPr>
          <a:xfrm>
            <a:off x="25421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796836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825064" y="825622"/>
            <a:ext cx="4522936" cy="932688"/>
          </a:xfrm>
        </p:spPr>
        <p:txBody>
          <a:bodyPr anchor="b"/>
          <a:lstStyle>
            <a:lvl1pPr>
              <a:defRPr sz="3600">
                <a:solidFill>
                  <a:schemeClr val="tx1"/>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31918"/>
            <a:ext cx="5648242" cy="5194161"/>
          </a:xfrm>
        </p:spPr>
        <p:txBody>
          <a:bodyPr/>
          <a:lstStyle/>
          <a:p>
            <a:endParaRPr lang="en-US"/>
          </a:p>
        </p:txBody>
      </p:sp>
      <p:sp>
        <p:nvSpPr>
          <p:cNvPr id="3" name="Content Placeholder 3">
            <a:extLst>
              <a:ext uri="{FF2B5EF4-FFF2-40B4-BE49-F238E27FC236}">
                <a16:creationId xmlns:a16="http://schemas.microsoft.com/office/drawing/2014/main" id="{E1EB3780-5266-3444-3317-22ACFFCE499B}"/>
              </a:ext>
            </a:extLst>
          </p:cNvPr>
          <p:cNvSpPr>
            <a:spLocks noGrp="1"/>
          </p:cNvSpPr>
          <p:nvPr>
            <p:ph sz="quarter" idx="10"/>
          </p:nvPr>
        </p:nvSpPr>
        <p:spPr>
          <a:xfrm>
            <a:off x="6825065" y="1902698"/>
            <a:ext cx="4522936" cy="4112342"/>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9" name="Date Placeholder 3">
            <a:extLst>
              <a:ext uri="{FF2B5EF4-FFF2-40B4-BE49-F238E27FC236}">
                <a16:creationId xmlns:a16="http://schemas.microsoft.com/office/drawing/2014/main" id="{27B9E5B2-7325-82CA-6062-3169FE7D58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0" name="Footer Placeholder 4">
            <a:extLst>
              <a:ext uri="{FF2B5EF4-FFF2-40B4-BE49-F238E27FC236}">
                <a16:creationId xmlns:a16="http://schemas.microsoft.com/office/drawing/2014/main" id="{4C01CB96-C098-D789-185D-0A6FED880F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5" name="Slide Number Placeholder 5">
            <a:extLst>
              <a:ext uri="{FF2B5EF4-FFF2-40B4-BE49-F238E27FC236}">
                <a16:creationId xmlns:a16="http://schemas.microsoft.com/office/drawing/2014/main" id="{D270D577-1A93-F8B5-EC60-749030FF6F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6" name="Straight Connector 31">
            <a:extLst>
              <a:ext uri="{FF2B5EF4-FFF2-40B4-BE49-F238E27FC236}">
                <a16:creationId xmlns:a16="http://schemas.microsoft.com/office/drawing/2014/main" id="{F95D4149-5D4A-C071-F2F9-529F92199B34}"/>
              </a:ext>
              <a:ext uri="{C183D7F6-B498-43B3-948B-1728B52AA6E4}">
                <adec:decorative xmlns:adec="http://schemas.microsoft.com/office/drawing/2017/decorative" val="1"/>
              </a:ext>
            </a:extLst>
          </p:cNvPr>
          <p:cNvCxnSpPr>
            <a:cxnSpLocks/>
          </p:cNvCxnSpPr>
          <p:nvPr userDrawn="1"/>
        </p:nvCxnSpPr>
        <p:spPr>
          <a:xfrm>
            <a:off x="0" y="295486"/>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32">
            <a:extLst>
              <a:ext uri="{FF2B5EF4-FFF2-40B4-BE49-F238E27FC236}">
                <a16:creationId xmlns:a16="http://schemas.microsoft.com/office/drawing/2014/main" id="{5F2CF751-80F5-AC12-9235-FEBCA21CF7F5}"/>
              </a:ext>
              <a:ext uri="{C183D7F6-B498-43B3-948B-1728B52AA6E4}">
                <adec:decorative xmlns:adec="http://schemas.microsoft.com/office/drawing/2017/decorative" val="1"/>
              </a:ext>
            </a:extLst>
          </p:cNvPr>
          <p:cNvCxnSpPr>
            <a:cxnSpLocks/>
          </p:cNvCxnSpPr>
          <p:nvPr userDrawn="1"/>
        </p:nvCxnSpPr>
        <p:spPr>
          <a:xfrm>
            <a:off x="25421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4744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B506746-8C45-7F37-9AFA-B89A7E4B4131}"/>
              </a:ext>
            </a:extLst>
          </p:cNvPr>
          <p:cNvSpPr>
            <a:spLocks noGrp="1"/>
          </p:cNvSpPr>
          <p:nvPr>
            <p:ph type="ctrTitle"/>
          </p:nvPr>
        </p:nvSpPr>
        <p:spPr>
          <a:xfrm>
            <a:off x="1752600" y="258991"/>
            <a:ext cx="8667749" cy="3869961"/>
          </a:xfrm>
        </p:spPr>
        <p:txBody>
          <a:bodyPr anchor="b"/>
          <a:lstStyle>
            <a:lvl1pPr algn="ctr">
              <a:defRPr sz="5400">
                <a:solidFill>
                  <a:schemeClr val="tx1"/>
                </a:solidFill>
              </a:defRPr>
            </a:lvl1pPr>
          </a:lstStyle>
          <a:p>
            <a:r>
              <a:rPr lang="en-US"/>
              <a:t>Click to edit Master title style</a:t>
            </a:r>
            <a:endParaRPr lang="en-CN"/>
          </a:p>
        </p:txBody>
      </p:sp>
      <p:sp>
        <p:nvSpPr>
          <p:cNvPr id="4" name="Subtitle 2">
            <a:extLst>
              <a:ext uri="{FF2B5EF4-FFF2-40B4-BE49-F238E27FC236}">
                <a16:creationId xmlns:a16="http://schemas.microsoft.com/office/drawing/2014/main" id="{61F45EC4-F660-165A-7E92-5E4D61FF293E}"/>
              </a:ext>
            </a:extLst>
          </p:cNvPr>
          <p:cNvSpPr>
            <a:spLocks noGrp="1"/>
          </p:cNvSpPr>
          <p:nvPr>
            <p:ph type="subTitle" idx="1"/>
          </p:nvPr>
        </p:nvSpPr>
        <p:spPr>
          <a:xfrm>
            <a:off x="1752600" y="4253117"/>
            <a:ext cx="8667749" cy="1174224"/>
          </a:xfrm>
        </p:spPr>
        <p:txBody>
          <a:bodyPr/>
          <a:lstStyle>
            <a:lvl1pPr marL="0" indent="0" algn="ctr">
              <a:buNone/>
              <a:defRPr sz="2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16" name="Text Placeholder 3">
            <a:extLst>
              <a:ext uri="{FF2B5EF4-FFF2-40B4-BE49-F238E27FC236}">
                <a16:creationId xmlns:a16="http://schemas.microsoft.com/office/drawing/2014/main" id="{BBDC9E52-28EA-4972-BBAC-559097CE3A48}"/>
              </a:ext>
            </a:extLst>
          </p:cNvPr>
          <p:cNvSpPr>
            <a:spLocks noGrp="1"/>
          </p:cNvSpPr>
          <p:nvPr>
            <p:ph type="body" sz="quarter" idx="19"/>
          </p:nvPr>
        </p:nvSpPr>
        <p:spPr>
          <a:xfrm>
            <a:off x="1752600" y="5501906"/>
            <a:ext cx="1828800" cy="274320"/>
          </a:xfrm>
        </p:spPr>
        <p:txBody>
          <a:bodyPr lIns="0" tIns="0" rIns="0" bIns="0">
            <a:noAutofit/>
          </a:bodyPr>
          <a:lstStyle>
            <a:lvl1pPr marL="0" indent="0" algn="ctr">
              <a:buNone/>
              <a:defRPr sz="1400">
                <a:solidFill>
                  <a:schemeClr val="tx1"/>
                </a:solidFill>
                <a:latin typeface="+mn-lt"/>
              </a:defRPr>
            </a:lvl1pPr>
          </a:lstStyle>
          <a:p>
            <a:r>
              <a:rPr lang="en-GB" sz="1600"/>
              <a:t>Presenter Name</a:t>
            </a:r>
          </a:p>
        </p:txBody>
      </p:sp>
      <p:sp>
        <p:nvSpPr>
          <p:cNvPr id="17" name="Date Placeholder 3">
            <a:extLst>
              <a:ext uri="{FF2B5EF4-FFF2-40B4-BE49-F238E27FC236}">
                <a16:creationId xmlns:a16="http://schemas.microsoft.com/office/drawing/2014/main" id="{05735AC1-FB26-8EA1-D027-17E089CC71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8" name="Footer Placeholder 4">
            <a:extLst>
              <a:ext uri="{FF2B5EF4-FFF2-40B4-BE49-F238E27FC236}">
                <a16:creationId xmlns:a16="http://schemas.microsoft.com/office/drawing/2014/main" id="{48419612-CEB2-94CD-7A31-DCA2B214A8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9" name="Slide Number Placeholder 5">
            <a:extLst>
              <a:ext uri="{FF2B5EF4-FFF2-40B4-BE49-F238E27FC236}">
                <a16:creationId xmlns:a16="http://schemas.microsoft.com/office/drawing/2014/main" id="{22EF214D-7620-1A42-7B18-3AB9F24AB6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20" name="Straight Connector 31">
            <a:extLst>
              <a:ext uri="{FF2B5EF4-FFF2-40B4-BE49-F238E27FC236}">
                <a16:creationId xmlns:a16="http://schemas.microsoft.com/office/drawing/2014/main" id="{5405B0AF-EA77-026D-D39C-F2BDC1C05CDA}"/>
              </a:ext>
              <a:ext uri="{C183D7F6-B498-43B3-948B-1728B52AA6E4}">
                <adec:decorative xmlns:adec="http://schemas.microsoft.com/office/drawing/2017/decorative" val="1"/>
              </a:ext>
            </a:extLst>
          </p:cNvPr>
          <p:cNvCxnSpPr>
            <a:cxnSpLocks/>
          </p:cNvCxnSpPr>
          <p:nvPr userDrawn="1"/>
        </p:nvCxnSpPr>
        <p:spPr>
          <a:xfrm>
            <a:off x="0" y="6667500"/>
            <a:ext cx="1224246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32">
            <a:extLst>
              <a:ext uri="{FF2B5EF4-FFF2-40B4-BE49-F238E27FC236}">
                <a16:creationId xmlns:a16="http://schemas.microsoft.com/office/drawing/2014/main" id="{1A7CF60F-B95D-2C6B-49CD-826DAEBA8C0E}"/>
              </a:ext>
              <a:ext uri="{C183D7F6-B498-43B3-948B-1728B52AA6E4}">
                <adec:decorative xmlns:adec="http://schemas.microsoft.com/office/drawing/2017/decorative" val="1"/>
              </a:ext>
            </a:extLst>
          </p:cNvPr>
          <p:cNvCxnSpPr>
            <a:cxnSpLocks/>
          </p:cNvCxnSpPr>
          <p:nvPr userDrawn="1"/>
        </p:nvCxnSpPr>
        <p:spPr>
          <a:xfrm>
            <a:off x="11901897"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4255919"/>
      </p:ext>
    </p:extLst>
  </p:cSld>
  <p:clrMapOvr>
    <a:masterClrMapping/>
  </p:clrMapOvr>
  <p:extLst>
    <p:ext uri="{DCECCB84-F9BA-43D5-87BE-67443E8EF086}">
      <p15:sldGuideLst xmlns:p15="http://schemas.microsoft.com/office/powerpoint/2012/main">
        <p15:guide id="5" orient="horz" pos="2137" userDrawn="1">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73490" y="831919"/>
            <a:ext cx="4572000" cy="932688"/>
          </a:xfrm>
        </p:spPr>
        <p:txBody>
          <a:bodyPr anchor="b"/>
          <a:lstStyle>
            <a:lvl1pPr>
              <a:defRPr sz="3600"/>
            </a:lvl1pPr>
          </a:lstStyle>
          <a:p>
            <a:r>
              <a:rPr lang="en-US"/>
              <a:t>Click to edit Master title style</a:t>
            </a:r>
          </a:p>
        </p:txBody>
      </p:sp>
      <p:sp>
        <p:nvSpPr>
          <p:cNvPr id="3" name="Content Placeholder 3">
            <a:extLst>
              <a:ext uri="{FF2B5EF4-FFF2-40B4-BE49-F238E27FC236}">
                <a16:creationId xmlns:a16="http://schemas.microsoft.com/office/drawing/2014/main" id="{B882F52C-7359-FD40-71A5-15E3C8B2A175}"/>
              </a:ext>
            </a:extLst>
          </p:cNvPr>
          <p:cNvSpPr>
            <a:spLocks noGrp="1"/>
          </p:cNvSpPr>
          <p:nvPr>
            <p:ph sz="quarter" idx="10"/>
          </p:nvPr>
        </p:nvSpPr>
        <p:spPr>
          <a:xfrm>
            <a:off x="873491" y="1921164"/>
            <a:ext cx="4572000" cy="4093875"/>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5917721" y="831919"/>
            <a:ext cx="5430280" cy="5194162"/>
          </a:xfrm>
        </p:spPr>
        <p:txBody>
          <a:bodyPr/>
          <a:lstStyle/>
          <a:p>
            <a:endParaRPr lang="en-US"/>
          </a:p>
        </p:txBody>
      </p:sp>
      <p:sp>
        <p:nvSpPr>
          <p:cNvPr id="4" name="Date Placeholder 3">
            <a:extLst>
              <a:ext uri="{FF2B5EF4-FFF2-40B4-BE49-F238E27FC236}">
                <a16:creationId xmlns:a16="http://schemas.microsoft.com/office/drawing/2014/main" id="{21FFE30C-67A7-0896-8382-BABCD70340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5" name="Footer Placeholder 4">
            <a:extLst>
              <a:ext uri="{FF2B5EF4-FFF2-40B4-BE49-F238E27FC236}">
                <a16:creationId xmlns:a16="http://schemas.microsoft.com/office/drawing/2014/main" id="{204E6BC6-9D59-8976-032A-6B639BC50D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6" name="Slide Number Placeholder 5">
            <a:extLst>
              <a:ext uri="{FF2B5EF4-FFF2-40B4-BE49-F238E27FC236}">
                <a16:creationId xmlns:a16="http://schemas.microsoft.com/office/drawing/2014/main" id="{6E030EEB-A8D0-4D9B-FDE5-0FCE3DC7DD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7" name="Straight Connector 31">
            <a:extLst>
              <a:ext uri="{FF2B5EF4-FFF2-40B4-BE49-F238E27FC236}">
                <a16:creationId xmlns:a16="http://schemas.microsoft.com/office/drawing/2014/main" id="{FA6FBC27-AA27-A480-F758-AA0A0E348760}"/>
              </a:ext>
              <a:ext uri="{C183D7F6-B498-43B3-948B-1728B52AA6E4}">
                <adec:decorative xmlns:adec="http://schemas.microsoft.com/office/drawing/2017/decorative" val="1"/>
              </a:ext>
            </a:extLst>
          </p:cNvPr>
          <p:cNvCxnSpPr>
            <a:cxnSpLocks/>
          </p:cNvCxnSpPr>
          <p:nvPr userDrawn="1"/>
        </p:nvCxnSpPr>
        <p:spPr>
          <a:xfrm>
            <a:off x="0" y="295486"/>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32">
            <a:extLst>
              <a:ext uri="{FF2B5EF4-FFF2-40B4-BE49-F238E27FC236}">
                <a16:creationId xmlns:a16="http://schemas.microsoft.com/office/drawing/2014/main" id="{3181070F-26E0-0C0D-6747-547B88616A0F}"/>
              </a:ext>
              <a:ext uri="{C183D7F6-B498-43B3-948B-1728B52AA6E4}">
                <adec:decorative xmlns:adec="http://schemas.microsoft.com/office/drawing/2017/decorative" val="1"/>
              </a:ext>
            </a:extLst>
          </p:cNvPr>
          <p:cNvCxnSpPr>
            <a:cxnSpLocks/>
          </p:cNvCxnSpPr>
          <p:nvPr userDrawn="1"/>
        </p:nvCxnSpPr>
        <p:spPr>
          <a:xfrm>
            <a:off x="25421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217496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946432" y="831918"/>
            <a:ext cx="3401568" cy="1527048"/>
          </a:xfrm>
        </p:spPr>
        <p:txBody>
          <a:bodyPr anchor="b">
            <a:norm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8"/>
            <a:ext cx="6740144" cy="5194161"/>
          </a:xfrm>
        </p:spPr>
        <p:txBody>
          <a:bodyPr/>
          <a:lstStyle/>
          <a:p>
            <a:endParaRPr lang="en-US"/>
          </a:p>
        </p:txBody>
      </p:sp>
      <p:sp>
        <p:nvSpPr>
          <p:cNvPr id="6" name="Content Placeholder 3">
            <a:extLst>
              <a:ext uri="{FF2B5EF4-FFF2-40B4-BE49-F238E27FC236}">
                <a16:creationId xmlns:a16="http://schemas.microsoft.com/office/drawing/2014/main" id="{265AB92A-BAA8-BA88-5315-6CDEB9B7170A}"/>
              </a:ext>
            </a:extLst>
          </p:cNvPr>
          <p:cNvSpPr>
            <a:spLocks noGrp="1"/>
          </p:cNvSpPr>
          <p:nvPr>
            <p:ph sz="quarter" idx="10"/>
          </p:nvPr>
        </p:nvSpPr>
        <p:spPr>
          <a:xfrm>
            <a:off x="7946433" y="2512293"/>
            <a:ext cx="3401568" cy="3502746"/>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3" name="Date Placeholder 3">
            <a:extLst>
              <a:ext uri="{FF2B5EF4-FFF2-40B4-BE49-F238E27FC236}">
                <a16:creationId xmlns:a16="http://schemas.microsoft.com/office/drawing/2014/main" id="{ECD858A2-3AA3-29EC-34E4-F6890BAEEF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4" name="Footer Placeholder 4">
            <a:extLst>
              <a:ext uri="{FF2B5EF4-FFF2-40B4-BE49-F238E27FC236}">
                <a16:creationId xmlns:a16="http://schemas.microsoft.com/office/drawing/2014/main" id="{43321516-7241-6346-DEBE-42DAA310AB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5" name="Slide Number Placeholder 5">
            <a:extLst>
              <a:ext uri="{FF2B5EF4-FFF2-40B4-BE49-F238E27FC236}">
                <a16:creationId xmlns:a16="http://schemas.microsoft.com/office/drawing/2014/main" id="{44A23FE0-8FD5-337D-C29C-60458812C0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0" name="Straight Connector 31">
            <a:extLst>
              <a:ext uri="{FF2B5EF4-FFF2-40B4-BE49-F238E27FC236}">
                <a16:creationId xmlns:a16="http://schemas.microsoft.com/office/drawing/2014/main" id="{01CF247D-9042-90FD-312C-A1D50781EA0F}"/>
              </a:ext>
              <a:ext uri="{C183D7F6-B498-43B3-948B-1728B52AA6E4}">
                <adec:decorative xmlns:adec="http://schemas.microsoft.com/office/drawing/2017/decorative" val="1"/>
              </a:ext>
            </a:extLst>
          </p:cNvPr>
          <p:cNvCxnSpPr>
            <a:cxnSpLocks/>
          </p:cNvCxnSpPr>
          <p:nvPr userDrawn="1"/>
        </p:nvCxnSpPr>
        <p:spPr>
          <a:xfrm>
            <a:off x="0" y="295486"/>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32">
            <a:extLst>
              <a:ext uri="{FF2B5EF4-FFF2-40B4-BE49-F238E27FC236}">
                <a16:creationId xmlns:a16="http://schemas.microsoft.com/office/drawing/2014/main" id="{DB84D435-085C-D7FE-B28F-B6977BBEA6DA}"/>
              </a:ext>
              <a:ext uri="{C183D7F6-B498-43B3-948B-1728B52AA6E4}">
                <adec:decorative xmlns:adec="http://schemas.microsoft.com/office/drawing/2017/decorative" val="1"/>
              </a:ext>
            </a:extLst>
          </p:cNvPr>
          <p:cNvCxnSpPr>
            <a:cxnSpLocks/>
          </p:cNvCxnSpPr>
          <p:nvPr userDrawn="1"/>
        </p:nvCxnSpPr>
        <p:spPr>
          <a:xfrm>
            <a:off x="25421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338411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9"/>
            <a:ext cx="3401568" cy="1527048"/>
          </a:xfrm>
        </p:spPr>
        <p:txBody>
          <a:bodyPr anchor="b">
            <a:normAutofit/>
          </a:bodyPr>
          <a:lstStyle>
            <a:lvl1pPr>
              <a:defRPr sz="3600">
                <a:solidFill>
                  <a:schemeClr val="tx1"/>
                </a:solidFill>
              </a:defRPr>
            </a:lvl1pPr>
          </a:lstStyle>
          <a:p>
            <a:r>
              <a:rPr lang="en-US"/>
              <a:t>Click to edit Master title style</a:t>
            </a:r>
          </a:p>
        </p:txBody>
      </p:sp>
      <p:sp>
        <p:nvSpPr>
          <p:cNvPr id="9" name="Content Placeholder 3">
            <a:extLst>
              <a:ext uri="{FF2B5EF4-FFF2-40B4-BE49-F238E27FC236}">
                <a16:creationId xmlns:a16="http://schemas.microsoft.com/office/drawing/2014/main" id="{D69C6F0A-B174-5013-4DDB-AB20BA8268BF}"/>
              </a:ext>
            </a:extLst>
          </p:cNvPr>
          <p:cNvSpPr>
            <a:spLocks noGrp="1"/>
          </p:cNvSpPr>
          <p:nvPr>
            <p:ph sz="quarter" idx="10"/>
          </p:nvPr>
        </p:nvSpPr>
        <p:spPr>
          <a:xfrm>
            <a:off x="838201" y="2549236"/>
            <a:ext cx="3401568" cy="3465803"/>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4761781" y="831919"/>
            <a:ext cx="6586220" cy="5194162"/>
          </a:xfrm>
        </p:spPr>
        <p:txBody>
          <a:bodyPr/>
          <a:lstStyle/>
          <a:p>
            <a:endParaRPr lang="en-US"/>
          </a:p>
        </p:txBody>
      </p:sp>
      <p:sp>
        <p:nvSpPr>
          <p:cNvPr id="3" name="Date Placeholder 3">
            <a:extLst>
              <a:ext uri="{FF2B5EF4-FFF2-40B4-BE49-F238E27FC236}">
                <a16:creationId xmlns:a16="http://schemas.microsoft.com/office/drawing/2014/main" id="{33E85C36-1ED6-1795-08DB-23696B5302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4" name="Footer Placeholder 4">
            <a:extLst>
              <a:ext uri="{FF2B5EF4-FFF2-40B4-BE49-F238E27FC236}">
                <a16:creationId xmlns:a16="http://schemas.microsoft.com/office/drawing/2014/main" id="{192E76A4-FFBE-61B8-F59B-EC1CE3BFDE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5" name="Slide Number Placeholder 5">
            <a:extLst>
              <a:ext uri="{FF2B5EF4-FFF2-40B4-BE49-F238E27FC236}">
                <a16:creationId xmlns:a16="http://schemas.microsoft.com/office/drawing/2014/main" id="{F082745D-51FE-069C-245E-4F44EB7798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6" name="Straight Connector 31">
            <a:extLst>
              <a:ext uri="{FF2B5EF4-FFF2-40B4-BE49-F238E27FC236}">
                <a16:creationId xmlns:a16="http://schemas.microsoft.com/office/drawing/2014/main" id="{E4F783A1-78AA-BF8E-8A22-FCBFCE05B01D}"/>
              </a:ext>
              <a:ext uri="{C183D7F6-B498-43B3-948B-1728B52AA6E4}">
                <adec:decorative xmlns:adec="http://schemas.microsoft.com/office/drawing/2017/decorative" val="1"/>
              </a:ext>
            </a:extLst>
          </p:cNvPr>
          <p:cNvCxnSpPr>
            <a:cxnSpLocks/>
          </p:cNvCxnSpPr>
          <p:nvPr userDrawn="1"/>
        </p:nvCxnSpPr>
        <p:spPr>
          <a:xfrm>
            <a:off x="0" y="295486"/>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32">
            <a:extLst>
              <a:ext uri="{FF2B5EF4-FFF2-40B4-BE49-F238E27FC236}">
                <a16:creationId xmlns:a16="http://schemas.microsoft.com/office/drawing/2014/main" id="{F749601C-05D8-E636-3210-CF2A8713AE71}"/>
              </a:ext>
              <a:ext uri="{C183D7F6-B498-43B3-948B-1728B52AA6E4}">
                <adec:decorative xmlns:adec="http://schemas.microsoft.com/office/drawing/2017/decorative" val="1"/>
              </a:ext>
            </a:extLst>
          </p:cNvPr>
          <p:cNvCxnSpPr>
            <a:cxnSpLocks/>
          </p:cNvCxnSpPr>
          <p:nvPr userDrawn="1"/>
        </p:nvCxnSpPr>
        <p:spPr>
          <a:xfrm>
            <a:off x="25421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541458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073454" y="831919"/>
            <a:ext cx="3273552" cy="2035696"/>
          </a:xfrm>
        </p:spPr>
        <p:txBody>
          <a:bodyPr anchor="b"/>
          <a:lstStyle>
            <a:lvl1pPr>
              <a:defRPr sz="3600">
                <a:solidFill>
                  <a:schemeClr val="tx1"/>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9"/>
            <a:ext cx="6937365" cy="5091685"/>
          </a:xfrm>
        </p:spPr>
        <p:txBody>
          <a:bodyPr/>
          <a:lstStyle/>
          <a:p>
            <a:endParaRPr lang="en-US"/>
          </a:p>
        </p:txBody>
      </p:sp>
      <p:sp>
        <p:nvSpPr>
          <p:cNvPr id="3" name="Content Placeholder 3">
            <a:extLst>
              <a:ext uri="{FF2B5EF4-FFF2-40B4-BE49-F238E27FC236}">
                <a16:creationId xmlns:a16="http://schemas.microsoft.com/office/drawing/2014/main" id="{A1A6011F-285F-BCE2-F758-C63F33675A0A}"/>
              </a:ext>
            </a:extLst>
          </p:cNvPr>
          <p:cNvSpPr>
            <a:spLocks noGrp="1"/>
          </p:cNvSpPr>
          <p:nvPr>
            <p:ph sz="quarter" idx="10"/>
          </p:nvPr>
        </p:nvSpPr>
        <p:spPr>
          <a:xfrm>
            <a:off x="8080245" y="2983345"/>
            <a:ext cx="3273552" cy="3031694"/>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F609FF9B-D63D-5137-0473-E4C0988E77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7" name="Footer Placeholder 4">
            <a:extLst>
              <a:ext uri="{FF2B5EF4-FFF2-40B4-BE49-F238E27FC236}">
                <a16:creationId xmlns:a16="http://schemas.microsoft.com/office/drawing/2014/main" id="{8104BA7A-7438-73D7-F9C7-AB3C9A7E00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96204760-0885-A02F-0067-BD4AC55CCC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6" name="Straight Connector 31">
            <a:extLst>
              <a:ext uri="{FF2B5EF4-FFF2-40B4-BE49-F238E27FC236}">
                <a16:creationId xmlns:a16="http://schemas.microsoft.com/office/drawing/2014/main" id="{385EA8A6-8678-1948-5F2D-5CF4833E07BD}"/>
              </a:ext>
              <a:ext uri="{C183D7F6-B498-43B3-948B-1728B52AA6E4}">
                <adec:decorative xmlns:adec="http://schemas.microsoft.com/office/drawing/2017/decorative" val="1"/>
              </a:ext>
            </a:extLst>
          </p:cNvPr>
          <p:cNvCxnSpPr>
            <a:cxnSpLocks/>
          </p:cNvCxnSpPr>
          <p:nvPr userDrawn="1"/>
        </p:nvCxnSpPr>
        <p:spPr>
          <a:xfrm>
            <a:off x="0" y="295486"/>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32">
            <a:extLst>
              <a:ext uri="{FF2B5EF4-FFF2-40B4-BE49-F238E27FC236}">
                <a16:creationId xmlns:a16="http://schemas.microsoft.com/office/drawing/2014/main" id="{3B9F398C-FAF1-1B27-836C-F97B88F78213}"/>
              </a:ext>
              <a:ext uri="{C183D7F6-B498-43B3-948B-1728B52AA6E4}">
                <adec:decorative xmlns:adec="http://schemas.microsoft.com/office/drawing/2017/decorative" val="1"/>
              </a:ext>
            </a:extLst>
          </p:cNvPr>
          <p:cNvCxnSpPr>
            <a:cxnSpLocks/>
          </p:cNvCxnSpPr>
          <p:nvPr userDrawn="1"/>
        </p:nvCxnSpPr>
        <p:spPr>
          <a:xfrm>
            <a:off x="25421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49299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31919"/>
            <a:ext cx="10504001" cy="3472067"/>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3998" y="4509559"/>
            <a:ext cx="4579339" cy="1516522"/>
          </a:xfrm>
        </p:spPr>
        <p:txBody>
          <a:bodyPr anchor="t">
            <a:normAutofit/>
          </a:bodyPr>
          <a:lstStyle>
            <a:lvl1pPr>
              <a:defRPr sz="3600">
                <a:solidFill>
                  <a:schemeClr val="tx1"/>
                </a:solidFill>
              </a:defRPr>
            </a:lvl1pPr>
          </a:lstStyle>
          <a:p>
            <a:r>
              <a:rPr lang="en-US"/>
              <a:t>Click to edit Master title style</a:t>
            </a:r>
          </a:p>
        </p:txBody>
      </p:sp>
      <p:sp>
        <p:nvSpPr>
          <p:cNvPr id="5" name="Content Placeholder 3">
            <a:extLst>
              <a:ext uri="{FF2B5EF4-FFF2-40B4-BE49-F238E27FC236}">
                <a16:creationId xmlns:a16="http://schemas.microsoft.com/office/drawing/2014/main" id="{3F99E67D-47D5-3842-1385-6C2F08D20EE8}"/>
              </a:ext>
            </a:extLst>
          </p:cNvPr>
          <p:cNvSpPr>
            <a:spLocks noGrp="1"/>
          </p:cNvSpPr>
          <p:nvPr>
            <p:ph sz="quarter" idx="10"/>
          </p:nvPr>
        </p:nvSpPr>
        <p:spPr>
          <a:xfrm>
            <a:off x="5569531" y="4509558"/>
            <a:ext cx="5778466" cy="1516513"/>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3" name="Date Placeholder 3">
            <a:extLst>
              <a:ext uri="{FF2B5EF4-FFF2-40B4-BE49-F238E27FC236}">
                <a16:creationId xmlns:a16="http://schemas.microsoft.com/office/drawing/2014/main" id="{BD78DFD8-B1C6-7604-1671-4CDAC39128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4" name="Footer Placeholder 4">
            <a:extLst>
              <a:ext uri="{FF2B5EF4-FFF2-40B4-BE49-F238E27FC236}">
                <a16:creationId xmlns:a16="http://schemas.microsoft.com/office/drawing/2014/main" id="{B9921C03-3153-09AF-0D57-A0D96EBE1D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E86E0734-2C6E-8C3B-65F2-133B94CFCF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2" name="Straight Connector 31">
            <a:extLst>
              <a:ext uri="{FF2B5EF4-FFF2-40B4-BE49-F238E27FC236}">
                <a16:creationId xmlns:a16="http://schemas.microsoft.com/office/drawing/2014/main" id="{BE6A6E60-0F31-180B-5E3F-E85797977EC5}"/>
              </a:ext>
              <a:ext uri="{C183D7F6-B498-43B3-948B-1728B52AA6E4}">
                <adec:decorative xmlns:adec="http://schemas.microsoft.com/office/drawing/2017/decorative" val="1"/>
              </a:ext>
            </a:extLst>
          </p:cNvPr>
          <p:cNvCxnSpPr>
            <a:cxnSpLocks/>
          </p:cNvCxnSpPr>
          <p:nvPr userDrawn="1"/>
        </p:nvCxnSpPr>
        <p:spPr>
          <a:xfrm>
            <a:off x="-1" y="6667500"/>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32">
            <a:extLst>
              <a:ext uri="{FF2B5EF4-FFF2-40B4-BE49-F238E27FC236}">
                <a16:creationId xmlns:a16="http://schemas.microsoft.com/office/drawing/2014/main" id="{DE8990BD-673C-BFDE-354D-14C949F2431E}"/>
              </a:ext>
              <a:ext uri="{C183D7F6-B498-43B3-948B-1728B52AA6E4}">
                <adec:decorative xmlns:adec="http://schemas.microsoft.com/office/drawing/2017/decorative" val="1"/>
              </a:ext>
            </a:extLst>
          </p:cNvPr>
          <p:cNvCxnSpPr>
            <a:cxnSpLocks/>
          </p:cNvCxnSpPr>
          <p:nvPr userDrawn="1"/>
        </p:nvCxnSpPr>
        <p:spPr>
          <a:xfrm>
            <a:off x="1196664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41496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65938"/>
            <a:ext cx="10504001" cy="2556004"/>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3999" y="3785800"/>
            <a:ext cx="2953618" cy="2240280"/>
          </a:xfrm>
        </p:spPr>
        <p:txBody>
          <a:bodyPr anchor="t">
            <a:normAutofit/>
          </a:bodyPr>
          <a:lstStyle>
            <a:lvl1pPr>
              <a:defRPr sz="3600">
                <a:solidFill>
                  <a:schemeClr val="tx1"/>
                </a:solidFill>
              </a:defRPr>
            </a:lvl1pPr>
          </a:lstStyle>
          <a:p>
            <a:r>
              <a:rPr lang="en-US"/>
              <a:t>Click to edit Master title style</a:t>
            </a:r>
          </a:p>
        </p:txBody>
      </p:sp>
      <p:sp>
        <p:nvSpPr>
          <p:cNvPr id="6" name="Content Placeholder 3">
            <a:extLst>
              <a:ext uri="{FF2B5EF4-FFF2-40B4-BE49-F238E27FC236}">
                <a16:creationId xmlns:a16="http://schemas.microsoft.com/office/drawing/2014/main" id="{BC2A94BD-34CC-6470-1478-1D549D046B82}"/>
              </a:ext>
            </a:extLst>
          </p:cNvPr>
          <p:cNvSpPr>
            <a:spLocks noGrp="1"/>
          </p:cNvSpPr>
          <p:nvPr>
            <p:ph sz="quarter" idx="10"/>
          </p:nvPr>
        </p:nvSpPr>
        <p:spPr>
          <a:xfrm>
            <a:off x="3962400" y="3785795"/>
            <a:ext cx="7391397" cy="2240280"/>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3" name="Date Placeholder 3">
            <a:extLst>
              <a:ext uri="{FF2B5EF4-FFF2-40B4-BE49-F238E27FC236}">
                <a16:creationId xmlns:a16="http://schemas.microsoft.com/office/drawing/2014/main" id="{182F43E7-55DC-C610-6DA1-0251237351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4" name="Footer Placeholder 4">
            <a:extLst>
              <a:ext uri="{FF2B5EF4-FFF2-40B4-BE49-F238E27FC236}">
                <a16:creationId xmlns:a16="http://schemas.microsoft.com/office/drawing/2014/main" id="{4AE1085B-0F8A-711E-D721-A4D350D794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0738CBE5-2DAC-95AD-3EE9-B0A0F53401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2" name="Straight Connector 31">
            <a:extLst>
              <a:ext uri="{FF2B5EF4-FFF2-40B4-BE49-F238E27FC236}">
                <a16:creationId xmlns:a16="http://schemas.microsoft.com/office/drawing/2014/main" id="{F8884F71-7DBC-7C26-DB2C-731FCBC2EA65}"/>
              </a:ext>
              <a:ext uri="{C183D7F6-B498-43B3-948B-1728B52AA6E4}">
                <adec:decorative xmlns:adec="http://schemas.microsoft.com/office/drawing/2017/decorative" val="1"/>
              </a:ext>
            </a:extLst>
          </p:cNvPr>
          <p:cNvCxnSpPr>
            <a:cxnSpLocks/>
          </p:cNvCxnSpPr>
          <p:nvPr userDrawn="1"/>
        </p:nvCxnSpPr>
        <p:spPr>
          <a:xfrm>
            <a:off x="-1" y="667712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32">
            <a:extLst>
              <a:ext uri="{FF2B5EF4-FFF2-40B4-BE49-F238E27FC236}">
                <a16:creationId xmlns:a16="http://schemas.microsoft.com/office/drawing/2014/main" id="{813CFB62-5831-FDE1-34F0-38FCD7614D8C}"/>
              </a:ext>
              <a:ext uri="{C183D7F6-B498-43B3-948B-1728B52AA6E4}">
                <adec:decorative xmlns:adec="http://schemas.microsoft.com/office/drawing/2017/decorative" val="1"/>
              </a:ext>
            </a:extLst>
          </p:cNvPr>
          <p:cNvCxnSpPr>
            <a:cxnSpLocks/>
          </p:cNvCxnSpPr>
          <p:nvPr userDrawn="1"/>
        </p:nvCxnSpPr>
        <p:spPr>
          <a:xfrm>
            <a:off x="11966641" y="962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26191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8"/>
            <a:ext cx="2953618" cy="2240279"/>
          </a:xfrm>
        </p:spPr>
        <p:txBody>
          <a:bodyPr anchor="t">
            <a:normAutofit/>
          </a:bodyPr>
          <a:lstStyle>
            <a:lvl1pPr>
              <a:defRPr sz="3600">
                <a:solidFill>
                  <a:schemeClr val="tx1"/>
                </a:solidFill>
              </a:defRPr>
            </a:lvl1pPr>
          </a:lstStyle>
          <a:p>
            <a:r>
              <a:rPr lang="en-US"/>
              <a:t>Click to edit Master title style</a:t>
            </a:r>
          </a:p>
        </p:txBody>
      </p:sp>
      <p:sp>
        <p:nvSpPr>
          <p:cNvPr id="5" name="Content Placeholder 3">
            <a:extLst>
              <a:ext uri="{FF2B5EF4-FFF2-40B4-BE49-F238E27FC236}">
                <a16:creationId xmlns:a16="http://schemas.microsoft.com/office/drawing/2014/main" id="{03CBF087-ADB9-D746-ED3D-8EAC47AF3E13}"/>
              </a:ext>
            </a:extLst>
          </p:cNvPr>
          <p:cNvSpPr>
            <a:spLocks noGrp="1"/>
          </p:cNvSpPr>
          <p:nvPr>
            <p:ph sz="quarter" idx="10"/>
          </p:nvPr>
        </p:nvSpPr>
        <p:spPr>
          <a:xfrm>
            <a:off x="3971639" y="824390"/>
            <a:ext cx="7376359" cy="2247808"/>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3310759"/>
            <a:ext cx="10504001" cy="2722852"/>
          </a:xfrm>
        </p:spPr>
        <p:txBody>
          <a:bodyPr/>
          <a:lstStyle/>
          <a:p>
            <a:endParaRPr lang="en-US"/>
          </a:p>
        </p:txBody>
      </p:sp>
      <p:sp>
        <p:nvSpPr>
          <p:cNvPr id="3" name="Date Placeholder 3">
            <a:extLst>
              <a:ext uri="{FF2B5EF4-FFF2-40B4-BE49-F238E27FC236}">
                <a16:creationId xmlns:a16="http://schemas.microsoft.com/office/drawing/2014/main" id="{79BA7EC8-1425-F948-FB17-5F51DEC987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4" name="Footer Placeholder 4">
            <a:extLst>
              <a:ext uri="{FF2B5EF4-FFF2-40B4-BE49-F238E27FC236}">
                <a16:creationId xmlns:a16="http://schemas.microsoft.com/office/drawing/2014/main" id="{694AE2EC-59C3-D91C-8CD6-658F68BC54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36BBD3BD-F630-46F9-25B2-85A0E608D8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4" name="Straight Connector 31">
            <a:extLst>
              <a:ext uri="{FF2B5EF4-FFF2-40B4-BE49-F238E27FC236}">
                <a16:creationId xmlns:a16="http://schemas.microsoft.com/office/drawing/2014/main" id="{76BDEB52-5B02-AD88-F4C8-F7406429984C}"/>
              </a:ext>
              <a:ext uri="{C183D7F6-B498-43B3-948B-1728B52AA6E4}">
                <adec:decorative xmlns:adec="http://schemas.microsoft.com/office/drawing/2017/decorative" val="1"/>
              </a:ext>
            </a:extLst>
          </p:cNvPr>
          <p:cNvCxnSpPr>
            <a:cxnSpLocks/>
          </p:cNvCxnSpPr>
          <p:nvPr userDrawn="1"/>
        </p:nvCxnSpPr>
        <p:spPr>
          <a:xfrm>
            <a:off x="-1" y="6667500"/>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32">
            <a:extLst>
              <a:ext uri="{FF2B5EF4-FFF2-40B4-BE49-F238E27FC236}">
                <a16:creationId xmlns:a16="http://schemas.microsoft.com/office/drawing/2014/main" id="{3778D6D3-2293-3FE4-3124-63EF2E3A5E33}"/>
              </a:ext>
              <a:ext uri="{C183D7F6-B498-43B3-948B-1728B52AA6E4}">
                <adec:decorative xmlns:adec="http://schemas.microsoft.com/office/drawing/2017/decorative" val="1"/>
              </a:ext>
            </a:extLst>
          </p:cNvPr>
          <p:cNvCxnSpPr>
            <a:cxnSpLocks/>
          </p:cNvCxnSpPr>
          <p:nvPr userDrawn="1"/>
        </p:nvCxnSpPr>
        <p:spPr>
          <a:xfrm>
            <a:off x="1196664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600136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73963" y="858337"/>
            <a:ext cx="10504000" cy="970463"/>
          </a:xfrm>
        </p:spPr>
        <p:txBody>
          <a:bodyPr anchor="ctr"/>
          <a:lstStyle>
            <a:lvl1pPr>
              <a:defRPr sz="3600">
                <a:solidFill>
                  <a:schemeClr val="tx1"/>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73963" y="2081048"/>
            <a:ext cx="6157458" cy="3945032"/>
          </a:xfrm>
        </p:spPr>
        <p:txBody>
          <a:bodyPr/>
          <a:lstStyle/>
          <a:p>
            <a:endParaRPr lang="en-US"/>
          </a:p>
        </p:txBody>
      </p:sp>
      <p:sp>
        <p:nvSpPr>
          <p:cNvPr id="5" name="Content Placeholder 3">
            <a:extLst>
              <a:ext uri="{FF2B5EF4-FFF2-40B4-BE49-F238E27FC236}">
                <a16:creationId xmlns:a16="http://schemas.microsoft.com/office/drawing/2014/main" id="{EF023DEB-EBD2-ECA5-19D2-F448BDC7606E}"/>
              </a:ext>
            </a:extLst>
          </p:cNvPr>
          <p:cNvSpPr>
            <a:spLocks noGrp="1"/>
          </p:cNvSpPr>
          <p:nvPr>
            <p:ph sz="quarter" idx="10"/>
          </p:nvPr>
        </p:nvSpPr>
        <p:spPr>
          <a:xfrm>
            <a:off x="7238998" y="2081048"/>
            <a:ext cx="4114800" cy="3945030"/>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3" name="Date Placeholder 3">
            <a:extLst>
              <a:ext uri="{FF2B5EF4-FFF2-40B4-BE49-F238E27FC236}">
                <a16:creationId xmlns:a16="http://schemas.microsoft.com/office/drawing/2014/main" id="{524FB994-9B85-2B55-198D-4925FB1F21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4" name="Footer Placeholder 4">
            <a:extLst>
              <a:ext uri="{FF2B5EF4-FFF2-40B4-BE49-F238E27FC236}">
                <a16:creationId xmlns:a16="http://schemas.microsoft.com/office/drawing/2014/main" id="{9FCC0375-2AE8-A777-C3E0-7D2E3B0F61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0637823D-6C6E-38BE-B6BE-096424E8DF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5" name="Straight Connector 31">
            <a:extLst>
              <a:ext uri="{FF2B5EF4-FFF2-40B4-BE49-F238E27FC236}">
                <a16:creationId xmlns:a16="http://schemas.microsoft.com/office/drawing/2014/main" id="{BE6A6E60-0F31-180B-5E3F-E85797977EC5}"/>
              </a:ext>
              <a:ext uri="{C183D7F6-B498-43B3-948B-1728B52AA6E4}">
                <adec:decorative xmlns:adec="http://schemas.microsoft.com/office/drawing/2017/decorative" val="1"/>
              </a:ext>
            </a:extLst>
          </p:cNvPr>
          <p:cNvCxnSpPr>
            <a:cxnSpLocks/>
          </p:cNvCxnSpPr>
          <p:nvPr userDrawn="1"/>
        </p:nvCxnSpPr>
        <p:spPr>
          <a:xfrm>
            <a:off x="12833" y="6667500"/>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32">
            <a:extLst>
              <a:ext uri="{FF2B5EF4-FFF2-40B4-BE49-F238E27FC236}">
                <a16:creationId xmlns:a16="http://schemas.microsoft.com/office/drawing/2014/main" id="{DE8990BD-673C-BFDE-354D-14C949F2431E}"/>
              </a:ext>
              <a:ext uri="{C183D7F6-B498-43B3-948B-1728B52AA6E4}">
                <adec:decorative xmlns:adec="http://schemas.microsoft.com/office/drawing/2017/decorative" val="1"/>
              </a:ext>
            </a:extLst>
          </p:cNvPr>
          <p:cNvCxnSpPr>
            <a:cxnSpLocks/>
          </p:cNvCxnSpPr>
          <p:nvPr userDrawn="1"/>
        </p:nvCxnSpPr>
        <p:spPr>
          <a:xfrm>
            <a:off x="11979475"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29141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52884"/>
            <a:ext cx="4672584" cy="1453896"/>
          </a:xfrm>
        </p:spPr>
        <p:txBody>
          <a:bodyPr>
            <a:normAutofit/>
          </a:bodyPr>
          <a:lstStyle>
            <a:lvl1pPr>
              <a:defRPr sz="3600">
                <a:solidFill>
                  <a:schemeClr val="tx1"/>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2459420"/>
            <a:ext cx="4672584" cy="3545695"/>
          </a:xfrm>
        </p:spPr>
        <p:txBody>
          <a:bodyPr/>
          <a:lstStyle/>
          <a:p>
            <a:endParaRPr lang="en-US"/>
          </a:p>
        </p:txBody>
      </p:sp>
      <p:sp>
        <p:nvSpPr>
          <p:cNvPr id="5" name="Content Placeholder 3">
            <a:extLst>
              <a:ext uri="{FF2B5EF4-FFF2-40B4-BE49-F238E27FC236}">
                <a16:creationId xmlns:a16="http://schemas.microsoft.com/office/drawing/2014/main" id="{5D55DF58-60BC-15D0-99C3-6E7F78EBD703}"/>
              </a:ext>
            </a:extLst>
          </p:cNvPr>
          <p:cNvSpPr>
            <a:spLocks noGrp="1"/>
          </p:cNvSpPr>
          <p:nvPr>
            <p:ph sz="quarter" idx="10"/>
          </p:nvPr>
        </p:nvSpPr>
        <p:spPr>
          <a:xfrm>
            <a:off x="5708073" y="852884"/>
            <a:ext cx="5645724" cy="5162155"/>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3" name="Date Placeholder 3">
            <a:extLst>
              <a:ext uri="{FF2B5EF4-FFF2-40B4-BE49-F238E27FC236}">
                <a16:creationId xmlns:a16="http://schemas.microsoft.com/office/drawing/2014/main" id="{D12407CB-320D-5895-BDF5-2C4178E05B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4" name="Footer Placeholder 4">
            <a:extLst>
              <a:ext uri="{FF2B5EF4-FFF2-40B4-BE49-F238E27FC236}">
                <a16:creationId xmlns:a16="http://schemas.microsoft.com/office/drawing/2014/main" id="{4CFCA35D-4F04-2227-AD9D-98F1BD01B7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C8A1129D-5B96-F258-CFFC-CF58226A72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6" name="Straight Connector 31">
            <a:extLst>
              <a:ext uri="{FF2B5EF4-FFF2-40B4-BE49-F238E27FC236}">
                <a16:creationId xmlns:a16="http://schemas.microsoft.com/office/drawing/2014/main" id="{BE6A6E60-0F31-180B-5E3F-E85797977EC5}"/>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32">
            <a:extLst>
              <a:ext uri="{FF2B5EF4-FFF2-40B4-BE49-F238E27FC236}">
                <a16:creationId xmlns:a16="http://schemas.microsoft.com/office/drawing/2014/main" id="{DE8990BD-673C-BFDE-354D-14C949F2431E}"/>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894210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73725"/>
            <a:ext cx="3657603" cy="1453896"/>
          </a:xfrm>
        </p:spPr>
        <p:txBody>
          <a:bodyPr anchor="t">
            <a:normAutofit/>
          </a:bodyPr>
          <a:lstStyle>
            <a:lvl1pPr>
              <a:defRPr sz="3600">
                <a:solidFill>
                  <a:schemeClr val="tx1"/>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2490951"/>
            <a:ext cx="3657603" cy="3493323"/>
          </a:xfrm>
        </p:spPr>
        <p:txBody>
          <a:bodyPr/>
          <a:lstStyle/>
          <a:p>
            <a:endParaRPr lang="en-US"/>
          </a:p>
        </p:txBody>
      </p:sp>
      <p:sp>
        <p:nvSpPr>
          <p:cNvPr id="5" name="Content Placeholder 3">
            <a:extLst>
              <a:ext uri="{FF2B5EF4-FFF2-40B4-BE49-F238E27FC236}">
                <a16:creationId xmlns:a16="http://schemas.microsoft.com/office/drawing/2014/main" id="{39B8D2C3-5A67-946F-8429-CD7583E6B230}"/>
              </a:ext>
            </a:extLst>
          </p:cNvPr>
          <p:cNvSpPr>
            <a:spLocks noGrp="1"/>
          </p:cNvSpPr>
          <p:nvPr>
            <p:ph sz="quarter" idx="10"/>
          </p:nvPr>
        </p:nvSpPr>
        <p:spPr>
          <a:xfrm>
            <a:off x="4673600" y="873726"/>
            <a:ext cx="6680197" cy="5141314"/>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3" name="Date Placeholder 3">
            <a:extLst>
              <a:ext uri="{FF2B5EF4-FFF2-40B4-BE49-F238E27FC236}">
                <a16:creationId xmlns:a16="http://schemas.microsoft.com/office/drawing/2014/main" id="{7E0A59B4-299A-C00C-5665-5D12C9EBBA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4" name="Footer Placeholder 4">
            <a:extLst>
              <a:ext uri="{FF2B5EF4-FFF2-40B4-BE49-F238E27FC236}">
                <a16:creationId xmlns:a16="http://schemas.microsoft.com/office/drawing/2014/main" id="{E9C32A1D-8E68-C458-3E60-D6054C9204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E1D864DC-4F3D-BA46-DED4-8D088584F2E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24" name="Straight Connector 31">
            <a:extLst>
              <a:ext uri="{FF2B5EF4-FFF2-40B4-BE49-F238E27FC236}">
                <a16:creationId xmlns:a16="http://schemas.microsoft.com/office/drawing/2014/main" id="{E5C9C418-CC1A-8074-2930-D5627551538F}"/>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32">
            <a:extLst>
              <a:ext uri="{FF2B5EF4-FFF2-40B4-BE49-F238E27FC236}">
                <a16:creationId xmlns:a16="http://schemas.microsoft.com/office/drawing/2014/main" id="{87758AAB-3FDA-3A2F-37ED-381B84536B9F}"/>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8033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AFF9E1B-D277-3CD7-0505-70A3DF503C86}"/>
              </a:ext>
            </a:extLst>
          </p:cNvPr>
          <p:cNvSpPr>
            <a:spLocks noGrp="1"/>
          </p:cNvSpPr>
          <p:nvPr>
            <p:ph type="ctrTitle" hasCustomPrompt="1"/>
          </p:nvPr>
        </p:nvSpPr>
        <p:spPr>
          <a:xfrm>
            <a:off x="326571" y="3939701"/>
            <a:ext cx="11517086" cy="1424780"/>
          </a:xfrm>
        </p:spPr>
        <p:txBody>
          <a:bodyPr anchor="b"/>
          <a:lstStyle>
            <a:lvl1pPr algn="ctr">
              <a:defRPr sz="5400">
                <a:solidFill>
                  <a:schemeClr val="tx1"/>
                </a:solidFill>
              </a:defRPr>
            </a:lvl1pPr>
          </a:lstStyle>
          <a:p>
            <a:r>
              <a:rPr lang="en-US"/>
              <a:t>Click to edit Master title style</a:t>
            </a:r>
            <a:endParaRPr lang="en-CN"/>
          </a:p>
        </p:txBody>
      </p:sp>
      <p:sp>
        <p:nvSpPr>
          <p:cNvPr id="9" name="Subtitle 2">
            <a:extLst>
              <a:ext uri="{FF2B5EF4-FFF2-40B4-BE49-F238E27FC236}">
                <a16:creationId xmlns:a16="http://schemas.microsoft.com/office/drawing/2014/main" id="{D3C34CE9-1C8A-039B-8096-4B97AF95A74E}"/>
              </a:ext>
            </a:extLst>
          </p:cNvPr>
          <p:cNvSpPr>
            <a:spLocks noGrp="1"/>
          </p:cNvSpPr>
          <p:nvPr>
            <p:ph type="subTitle" idx="1"/>
          </p:nvPr>
        </p:nvSpPr>
        <p:spPr>
          <a:xfrm>
            <a:off x="326571" y="5387064"/>
            <a:ext cx="11517086" cy="438490"/>
          </a:xfrm>
        </p:spPr>
        <p:txBody>
          <a:bodyPr/>
          <a:lstStyle>
            <a:lvl1pPr marL="0" indent="0" algn="ctr">
              <a:buNone/>
              <a:defRPr sz="2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3" name="Picture Placeholder 22">
            <a:extLst>
              <a:ext uri="{FF2B5EF4-FFF2-40B4-BE49-F238E27FC236}">
                <a16:creationId xmlns:a16="http://schemas.microsoft.com/office/drawing/2014/main" id="{8BAD26A8-E2F7-88F3-1B9C-84798D9CA708}"/>
              </a:ext>
            </a:extLst>
          </p:cNvPr>
          <p:cNvSpPr>
            <a:spLocks noGrp="1"/>
          </p:cNvSpPr>
          <p:nvPr>
            <p:ph type="pic" sz="quarter" idx="21"/>
          </p:nvPr>
        </p:nvSpPr>
        <p:spPr>
          <a:xfrm>
            <a:off x="1" y="0"/>
            <a:ext cx="12192001" cy="3771900"/>
          </a:xfrm>
          <a:custGeom>
            <a:avLst/>
            <a:gdLst>
              <a:gd name="connsiteX0" fmla="*/ 2060179 w 12192001"/>
              <a:gd name="connsiteY0" fmla="*/ 2536316 h 3771900"/>
              <a:gd name="connsiteX1" fmla="*/ 12192001 w 12192001"/>
              <a:gd name="connsiteY1" fmla="*/ 2536316 h 3771900"/>
              <a:gd name="connsiteX2" fmla="*/ 12192001 w 12192001"/>
              <a:gd name="connsiteY2" fmla="*/ 3771900 h 3771900"/>
              <a:gd name="connsiteX3" fmla="*/ 2060179 w 12192001"/>
              <a:gd name="connsiteY3" fmla="*/ 3771900 h 3771900"/>
              <a:gd name="connsiteX4" fmla="*/ 6112791 w 12192001"/>
              <a:gd name="connsiteY4" fmla="*/ 1262587 h 3771900"/>
              <a:gd name="connsiteX5" fmla="*/ 12192000 w 12192001"/>
              <a:gd name="connsiteY5" fmla="*/ 1262587 h 3771900"/>
              <a:gd name="connsiteX6" fmla="*/ 12192000 w 12192001"/>
              <a:gd name="connsiteY6" fmla="*/ 2498171 h 3771900"/>
              <a:gd name="connsiteX7" fmla="*/ 6112791 w 12192001"/>
              <a:gd name="connsiteY7" fmla="*/ 2498171 h 3771900"/>
              <a:gd name="connsiteX8" fmla="*/ 0 w 12192001"/>
              <a:gd name="connsiteY8" fmla="*/ 1262587 h 3771900"/>
              <a:gd name="connsiteX9" fmla="*/ 6079209 w 12192001"/>
              <a:gd name="connsiteY9" fmla="*/ 1262587 h 3771900"/>
              <a:gd name="connsiteX10" fmla="*/ 6079209 w 12192001"/>
              <a:gd name="connsiteY10" fmla="*/ 2498171 h 3771900"/>
              <a:gd name="connsiteX11" fmla="*/ 0 w 12192001"/>
              <a:gd name="connsiteY11" fmla="*/ 2498171 h 3771900"/>
              <a:gd name="connsiteX12" fmla="*/ 0 w 12192001"/>
              <a:gd name="connsiteY12" fmla="*/ 0 h 3771900"/>
              <a:gd name="connsiteX13" fmla="*/ 10131822 w 12192001"/>
              <a:gd name="connsiteY13" fmla="*/ 0 h 3771900"/>
              <a:gd name="connsiteX14" fmla="*/ 10131822 w 12192001"/>
              <a:gd name="connsiteY14" fmla="*/ 1235584 h 3771900"/>
              <a:gd name="connsiteX15" fmla="*/ 0 w 12192001"/>
              <a:gd name="connsiteY15" fmla="*/ 1235584 h 3771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1" h="3771900">
                <a:moveTo>
                  <a:pt x="2060179" y="2536316"/>
                </a:moveTo>
                <a:lnTo>
                  <a:pt x="12192001" y="2536316"/>
                </a:lnTo>
                <a:lnTo>
                  <a:pt x="12192001" y="3771900"/>
                </a:lnTo>
                <a:lnTo>
                  <a:pt x="2060179" y="3771900"/>
                </a:lnTo>
                <a:close/>
                <a:moveTo>
                  <a:pt x="6112791" y="1262587"/>
                </a:moveTo>
                <a:lnTo>
                  <a:pt x="12192000" y="1262587"/>
                </a:lnTo>
                <a:lnTo>
                  <a:pt x="12192000" y="2498171"/>
                </a:lnTo>
                <a:lnTo>
                  <a:pt x="6112791" y="2498171"/>
                </a:lnTo>
                <a:close/>
                <a:moveTo>
                  <a:pt x="0" y="1262587"/>
                </a:moveTo>
                <a:lnTo>
                  <a:pt x="6079209" y="1262587"/>
                </a:lnTo>
                <a:lnTo>
                  <a:pt x="6079209" y="2498171"/>
                </a:lnTo>
                <a:lnTo>
                  <a:pt x="0" y="2498171"/>
                </a:lnTo>
                <a:close/>
                <a:moveTo>
                  <a:pt x="0" y="0"/>
                </a:moveTo>
                <a:lnTo>
                  <a:pt x="10131822" y="0"/>
                </a:lnTo>
                <a:lnTo>
                  <a:pt x="10131822" y="1235584"/>
                </a:lnTo>
                <a:lnTo>
                  <a:pt x="0" y="1235584"/>
                </a:lnTo>
                <a:close/>
              </a:path>
            </a:pathLst>
          </a:custGeom>
        </p:spPr>
        <p:txBody>
          <a:bodyPr wrap="square">
            <a:noAutofit/>
          </a:bodyPr>
          <a:lstStyle/>
          <a:p>
            <a:endParaRPr lang="zh-CN" altLang="en-US"/>
          </a:p>
        </p:txBody>
      </p:sp>
      <p:sp>
        <p:nvSpPr>
          <p:cNvPr id="12" name="Text Placeholder 3">
            <a:extLst>
              <a:ext uri="{FF2B5EF4-FFF2-40B4-BE49-F238E27FC236}">
                <a16:creationId xmlns:a16="http://schemas.microsoft.com/office/drawing/2014/main" id="{26AA2219-FD98-03D2-BB5C-E2321D2249C0}"/>
              </a:ext>
            </a:extLst>
          </p:cNvPr>
          <p:cNvSpPr>
            <a:spLocks noGrp="1"/>
          </p:cNvSpPr>
          <p:nvPr>
            <p:ph type="body" sz="quarter" idx="19"/>
          </p:nvPr>
        </p:nvSpPr>
        <p:spPr>
          <a:xfrm>
            <a:off x="326571" y="6030083"/>
            <a:ext cx="1733607" cy="274320"/>
          </a:xfrm>
        </p:spPr>
        <p:txBody>
          <a:bodyPr lIns="0" tIns="0" rIns="0" bIns="0">
            <a:noAutofit/>
          </a:bodyPr>
          <a:lstStyle>
            <a:lvl1pPr marL="0" indent="0" algn="l">
              <a:buNone/>
              <a:defRPr sz="1400">
                <a:solidFill>
                  <a:schemeClr val="tx1"/>
                </a:solidFill>
                <a:latin typeface="+mn-lt"/>
              </a:defRPr>
            </a:lvl1pPr>
          </a:lstStyle>
          <a:p>
            <a:r>
              <a:rPr lang="en-GB" sz="1600"/>
              <a:t>Presenter Name</a:t>
            </a:r>
          </a:p>
        </p:txBody>
      </p:sp>
      <p:sp>
        <p:nvSpPr>
          <p:cNvPr id="14" name="Date Placeholder 3">
            <a:extLst>
              <a:ext uri="{FF2B5EF4-FFF2-40B4-BE49-F238E27FC236}">
                <a16:creationId xmlns:a16="http://schemas.microsoft.com/office/drawing/2014/main" id="{CD31E19E-99D1-8CD0-E566-4E2F20A471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5" name="Footer Placeholder 4">
            <a:extLst>
              <a:ext uri="{FF2B5EF4-FFF2-40B4-BE49-F238E27FC236}">
                <a16:creationId xmlns:a16="http://schemas.microsoft.com/office/drawing/2014/main" id="{3698B7D1-C36E-DFB0-A661-A5E474A68D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6" name="Slide Number Placeholder 5">
            <a:extLst>
              <a:ext uri="{FF2B5EF4-FFF2-40B4-BE49-F238E27FC236}">
                <a16:creationId xmlns:a16="http://schemas.microsoft.com/office/drawing/2014/main" id="{DC35F19D-FD15-4BE1-660D-0643E54DA9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extLst>
      <p:ext uri="{BB962C8B-B14F-4D97-AF65-F5344CB8AC3E}">
        <p14:creationId xmlns:p14="http://schemas.microsoft.com/office/powerpoint/2010/main" val="292189399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831918"/>
            <a:ext cx="10521992" cy="4069265"/>
          </a:xfrm>
        </p:spPr>
        <p:txBody>
          <a:bodyPr anchor="b">
            <a:normAutofit/>
          </a:bodyPr>
          <a:lstStyle>
            <a:lvl1pPr algn="l">
              <a:defRPr sz="23200">
                <a:solidFill>
                  <a:schemeClr val="tx1"/>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843999" y="5076496"/>
            <a:ext cx="7559021" cy="949583"/>
          </a:xfrm>
        </p:spPr>
        <p:txBody>
          <a:bodyPr anchor="t">
            <a:normAutofit/>
          </a:bodyPr>
          <a:lstStyle>
            <a:lvl1pPr marL="0" indent="0" algn="l">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3">
            <a:extLst>
              <a:ext uri="{FF2B5EF4-FFF2-40B4-BE49-F238E27FC236}">
                <a16:creationId xmlns:a16="http://schemas.microsoft.com/office/drawing/2014/main" id="{8607FA20-5F9E-5F1A-2995-42DE292E25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8" name="Footer Placeholder 4">
            <a:extLst>
              <a:ext uri="{FF2B5EF4-FFF2-40B4-BE49-F238E27FC236}">
                <a16:creationId xmlns:a16="http://schemas.microsoft.com/office/drawing/2014/main" id="{EE53118E-49A5-7AAB-EB8C-E3E57CD9F9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1" name="Slide Number Placeholder 5">
            <a:extLst>
              <a:ext uri="{FF2B5EF4-FFF2-40B4-BE49-F238E27FC236}">
                <a16:creationId xmlns:a16="http://schemas.microsoft.com/office/drawing/2014/main" id="{8D755146-626F-5951-A77D-DC3012AB50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9" name="Straight Connector 31">
            <a:extLst>
              <a:ext uri="{FF2B5EF4-FFF2-40B4-BE49-F238E27FC236}">
                <a16:creationId xmlns:a16="http://schemas.microsoft.com/office/drawing/2014/main" id="{2F96DE7D-2B90-57E1-B338-BE484C519322}"/>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32">
            <a:extLst>
              <a:ext uri="{FF2B5EF4-FFF2-40B4-BE49-F238E27FC236}">
                <a16:creationId xmlns:a16="http://schemas.microsoft.com/office/drawing/2014/main" id="{92356EB0-27E3-E63B-5A46-EF32523AD5C6}"/>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185710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61992" y="831918"/>
            <a:ext cx="10486008" cy="3977825"/>
          </a:xfrm>
        </p:spPr>
        <p:txBody>
          <a:bodyPr anchor="b">
            <a:normAutofit/>
          </a:bodyPr>
          <a:lstStyle>
            <a:lvl1pPr algn="ctr">
              <a:defRPr sz="23200">
                <a:solidFill>
                  <a:schemeClr val="tx1"/>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997668"/>
            <a:ext cx="7525512" cy="1028411"/>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3">
            <a:extLst>
              <a:ext uri="{FF2B5EF4-FFF2-40B4-BE49-F238E27FC236}">
                <a16:creationId xmlns:a16="http://schemas.microsoft.com/office/drawing/2014/main" id="{54679631-7C3B-D21E-7FA5-358FCF45E9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8" name="Footer Placeholder 4">
            <a:extLst>
              <a:ext uri="{FF2B5EF4-FFF2-40B4-BE49-F238E27FC236}">
                <a16:creationId xmlns:a16="http://schemas.microsoft.com/office/drawing/2014/main" id="{EBEAF229-1E32-0FE6-E4A3-E02C9FAAAFF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1" name="Slide Number Placeholder 5">
            <a:extLst>
              <a:ext uri="{FF2B5EF4-FFF2-40B4-BE49-F238E27FC236}">
                <a16:creationId xmlns:a16="http://schemas.microsoft.com/office/drawing/2014/main" id="{9676071C-D183-B427-F1DA-639AE2B348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9" name="Straight Connector 31">
            <a:extLst>
              <a:ext uri="{FF2B5EF4-FFF2-40B4-BE49-F238E27FC236}">
                <a16:creationId xmlns:a16="http://schemas.microsoft.com/office/drawing/2014/main" id="{47BC41E4-A5C6-BE0D-6E66-8326796424A5}"/>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32">
            <a:extLst>
              <a:ext uri="{FF2B5EF4-FFF2-40B4-BE49-F238E27FC236}">
                <a16:creationId xmlns:a16="http://schemas.microsoft.com/office/drawing/2014/main" id="{8E0779B7-1774-CFF8-ED50-658BA7EEBF83}"/>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000106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ig Number 3">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F4F8927-891C-4D7A-C2D3-6EB5EF6712FF}"/>
              </a:ext>
            </a:extLst>
          </p:cNvPr>
          <p:cNvSpPr>
            <a:spLocks noGrp="1"/>
          </p:cNvSpPr>
          <p:nvPr>
            <p:ph type="ctrTitle" hasCustomPrompt="1"/>
          </p:nvPr>
        </p:nvSpPr>
        <p:spPr>
          <a:xfrm>
            <a:off x="861992" y="831918"/>
            <a:ext cx="10486008" cy="3977825"/>
          </a:xfrm>
        </p:spPr>
        <p:txBody>
          <a:bodyPr anchor="b">
            <a:normAutofit/>
          </a:bodyPr>
          <a:lstStyle>
            <a:lvl1pPr algn="ctr">
              <a:defRPr sz="23200">
                <a:solidFill>
                  <a:schemeClr val="tx1"/>
                </a:solidFill>
              </a:defRPr>
            </a:lvl1pPr>
          </a:lstStyle>
          <a:p>
            <a:r>
              <a:rPr lang="en-US"/>
              <a:t>##%</a:t>
            </a:r>
          </a:p>
        </p:txBody>
      </p:sp>
      <p:sp>
        <p:nvSpPr>
          <p:cNvPr id="10" name="Subtitle 2">
            <a:extLst>
              <a:ext uri="{FF2B5EF4-FFF2-40B4-BE49-F238E27FC236}">
                <a16:creationId xmlns:a16="http://schemas.microsoft.com/office/drawing/2014/main" id="{0489314B-CDC1-7F7E-C4DD-AAC0E5222B03}"/>
              </a:ext>
            </a:extLst>
          </p:cNvPr>
          <p:cNvSpPr>
            <a:spLocks noGrp="1"/>
          </p:cNvSpPr>
          <p:nvPr>
            <p:ph type="subTitle" idx="1"/>
          </p:nvPr>
        </p:nvSpPr>
        <p:spPr>
          <a:xfrm>
            <a:off x="2377440" y="4997668"/>
            <a:ext cx="7525512" cy="1028411"/>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Date Placeholder 3">
            <a:extLst>
              <a:ext uri="{FF2B5EF4-FFF2-40B4-BE49-F238E27FC236}">
                <a16:creationId xmlns:a16="http://schemas.microsoft.com/office/drawing/2014/main" id="{F81D3DD9-10C8-C207-1E50-5F75DFD052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3" name="Footer Placeholder 4">
            <a:extLst>
              <a:ext uri="{FF2B5EF4-FFF2-40B4-BE49-F238E27FC236}">
                <a16:creationId xmlns:a16="http://schemas.microsoft.com/office/drawing/2014/main" id="{5AA3F5E3-D7B9-CD19-945F-38980AEB92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7" name="Slide Number Placeholder 5">
            <a:extLst>
              <a:ext uri="{FF2B5EF4-FFF2-40B4-BE49-F238E27FC236}">
                <a16:creationId xmlns:a16="http://schemas.microsoft.com/office/drawing/2014/main" id="{4FC4A806-42ED-564D-542E-AAAA4EAFD3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8" name="Straight Connector 31">
            <a:extLst>
              <a:ext uri="{FF2B5EF4-FFF2-40B4-BE49-F238E27FC236}">
                <a16:creationId xmlns:a16="http://schemas.microsoft.com/office/drawing/2014/main" id="{36CD38AE-A66F-08B7-774A-86EA48DC6D3F}"/>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32">
            <a:extLst>
              <a:ext uri="{FF2B5EF4-FFF2-40B4-BE49-F238E27FC236}">
                <a16:creationId xmlns:a16="http://schemas.microsoft.com/office/drawing/2014/main" id="{96229C75-1749-7A15-57EA-3F40239C0723}"/>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246874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lvl1pPr>
              <a:defRPr>
                <a:solidFill>
                  <a:schemeClr val="tx1"/>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630936"/>
            <a:ext cx="8266176" cy="5605272"/>
          </a:xfrm>
        </p:spPr>
        <p:txBody>
          <a:bodyPr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6" name="Date Placeholder 3">
            <a:extLst>
              <a:ext uri="{FF2B5EF4-FFF2-40B4-BE49-F238E27FC236}">
                <a16:creationId xmlns:a16="http://schemas.microsoft.com/office/drawing/2014/main" id="{1103858D-9532-D59F-FE73-A52EB24F30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8" name="Footer Placeholder 4">
            <a:extLst>
              <a:ext uri="{FF2B5EF4-FFF2-40B4-BE49-F238E27FC236}">
                <a16:creationId xmlns:a16="http://schemas.microsoft.com/office/drawing/2014/main" id="{BA34F1EA-1A45-A729-FE88-FBF390F44E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57189E61-2D87-C5BC-948B-835B50188A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4" name="Straight Connector 31">
            <a:extLst>
              <a:ext uri="{FF2B5EF4-FFF2-40B4-BE49-F238E27FC236}">
                <a16:creationId xmlns:a16="http://schemas.microsoft.com/office/drawing/2014/main" id="{B99A632E-EAA8-D126-AC93-60A78F8F8DC4}"/>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32">
            <a:extLst>
              <a:ext uri="{FF2B5EF4-FFF2-40B4-BE49-F238E27FC236}">
                <a16:creationId xmlns:a16="http://schemas.microsoft.com/office/drawing/2014/main" id="{28CDBC42-8DE5-DE9A-947A-15C0C6B2D5F0}"/>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880265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tatem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lvl1pPr>
              <a:defRPr>
                <a:solidFill>
                  <a:schemeClr val="tx1"/>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1929384"/>
            <a:ext cx="8266176" cy="4142232"/>
          </a:xfrm>
        </p:spPr>
        <p:txBody>
          <a:bodyPr anchor="b">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6" name="Date Placeholder 3">
            <a:extLst>
              <a:ext uri="{FF2B5EF4-FFF2-40B4-BE49-F238E27FC236}">
                <a16:creationId xmlns:a16="http://schemas.microsoft.com/office/drawing/2014/main" id="{A2BA1728-455B-BDAB-6419-C04536C197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8" name="Footer Placeholder 4">
            <a:extLst>
              <a:ext uri="{FF2B5EF4-FFF2-40B4-BE49-F238E27FC236}">
                <a16:creationId xmlns:a16="http://schemas.microsoft.com/office/drawing/2014/main" id="{ADDBA5A5-E947-E342-A677-E3AFE378DD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EEDC2686-2DAB-B424-F10D-506D01DFE8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4" name="Straight Connector 31">
            <a:extLst>
              <a:ext uri="{FF2B5EF4-FFF2-40B4-BE49-F238E27FC236}">
                <a16:creationId xmlns:a16="http://schemas.microsoft.com/office/drawing/2014/main" id="{6D22A03E-28FE-53DA-5B6A-383215ED1336}"/>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32">
            <a:extLst>
              <a:ext uri="{FF2B5EF4-FFF2-40B4-BE49-F238E27FC236}">
                <a16:creationId xmlns:a16="http://schemas.microsoft.com/office/drawing/2014/main" id="{81A987AB-C78C-597A-CC63-6E545EDEC9D1}"/>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043032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6" name="Date Placeholder 3">
            <a:extLst>
              <a:ext uri="{FF2B5EF4-FFF2-40B4-BE49-F238E27FC236}">
                <a16:creationId xmlns:a16="http://schemas.microsoft.com/office/drawing/2014/main" id="{E4E269EE-28E5-BB8D-160A-2C905B350D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8" name="Footer Placeholder 4">
            <a:extLst>
              <a:ext uri="{FF2B5EF4-FFF2-40B4-BE49-F238E27FC236}">
                <a16:creationId xmlns:a16="http://schemas.microsoft.com/office/drawing/2014/main" id="{A2D3A4CC-2170-D513-478A-C60C50FE1F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7F018A10-98B1-2374-E4F2-709B641CBA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3" name="Straight Connector 31">
            <a:extLst>
              <a:ext uri="{FF2B5EF4-FFF2-40B4-BE49-F238E27FC236}">
                <a16:creationId xmlns:a16="http://schemas.microsoft.com/office/drawing/2014/main" id="{173B7D00-3E0F-D372-F868-E62DE8E2C9FA}"/>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32">
            <a:extLst>
              <a:ext uri="{FF2B5EF4-FFF2-40B4-BE49-F238E27FC236}">
                <a16:creationId xmlns:a16="http://schemas.microsoft.com/office/drawing/2014/main" id="{D187FA62-E4DF-283A-B2BB-2DADBA4EECE2}"/>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21416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anchor="ctr">
            <a:normAutofit/>
          </a:bodyPr>
          <a:lstStyle>
            <a:lvl1pPr algn="l">
              <a:lnSpc>
                <a:spcPct val="100000"/>
              </a:lnSpc>
              <a:defRPr sz="3600" b="0">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428752"/>
            <a:ext cx="9198864" cy="466344"/>
          </a:xfrm>
        </p:spPr>
        <p:txBody>
          <a:bodyPr anchor="ctr">
            <a:normAutofit/>
          </a:bodyPr>
          <a:lstStyle>
            <a:lvl1pPr marL="0" indent="0" algn="l">
              <a:buNone/>
              <a:defRPr sz="24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7" name="Date Placeholder 3">
            <a:extLst>
              <a:ext uri="{FF2B5EF4-FFF2-40B4-BE49-F238E27FC236}">
                <a16:creationId xmlns:a16="http://schemas.microsoft.com/office/drawing/2014/main" id="{C9EFA2AD-E749-9F60-705D-DE0941E262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8" name="Footer Placeholder 4">
            <a:extLst>
              <a:ext uri="{FF2B5EF4-FFF2-40B4-BE49-F238E27FC236}">
                <a16:creationId xmlns:a16="http://schemas.microsoft.com/office/drawing/2014/main" id="{98138B0B-E7B2-93DE-E6AD-66530C4A9C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708BC1B4-A19E-EF55-F8A5-8DB265F1C1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24" name="Straight Connector 31">
            <a:extLst>
              <a:ext uri="{FF2B5EF4-FFF2-40B4-BE49-F238E27FC236}">
                <a16:creationId xmlns:a16="http://schemas.microsoft.com/office/drawing/2014/main" id="{B3027282-55C0-23E2-F9D0-56E4079574A7}"/>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32">
            <a:extLst>
              <a:ext uri="{FF2B5EF4-FFF2-40B4-BE49-F238E27FC236}">
                <a16:creationId xmlns:a16="http://schemas.microsoft.com/office/drawing/2014/main" id="{DC379414-CF7D-9895-A99E-1AA396B90C45}"/>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710174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Quot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algn="l">
              <a:lnSpc>
                <a:spcPct val="100000"/>
              </a:lnSpc>
              <a:defRPr sz="40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49240"/>
            <a:ext cx="9198864" cy="466344"/>
          </a:xfrm>
        </p:spPr>
        <p:txBody>
          <a:bodyPr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7" name="Date Placeholder 3">
            <a:extLst>
              <a:ext uri="{FF2B5EF4-FFF2-40B4-BE49-F238E27FC236}">
                <a16:creationId xmlns:a16="http://schemas.microsoft.com/office/drawing/2014/main" id="{FC19029B-E3E6-1F4D-FA22-F5BD874176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8" name="Footer Placeholder 4">
            <a:extLst>
              <a:ext uri="{FF2B5EF4-FFF2-40B4-BE49-F238E27FC236}">
                <a16:creationId xmlns:a16="http://schemas.microsoft.com/office/drawing/2014/main" id="{B740A4B2-F740-621D-1480-FB55668AE4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A1A48FF9-74DF-1DDE-C86D-58BAE32E8B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5" name="Straight Connector 31">
            <a:extLst>
              <a:ext uri="{FF2B5EF4-FFF2-40B4-BE49-F238E27FC236}">
                <a16:creationId xmlns:a16="http://schemas.microsoft.com/office/drawing/2014/main" id="{43E09413-BF03-4EDB-7DA9-C0CBF04FEE0E}"/>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32">
            <a:extLst>
              <a:ext uri="{FF2B5EF4-FFF2-40B4-BE49-F238E27FC236}">
                <a16:creationId xmlns:a16="http://schemas.microsoft.com/office/drawing/2014/main" id="{873150D4-24A2-988A-C893-A637A2FA9112}"/>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211701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1234440"/>
            <a:ext cx="8961120" cy="3169920"/>
          </a:xfrm>
        </p:spPr>
        <p:txBody>
          <a:bodyPr anchor="ctr">
            <a:normAutofit/>
          </a:bodyPr>
          <a:lstStyle>
            <a:lvl1pPr algn="l">
              <a:lnSpc>
                <a:spcPct val="100000"/>
              </a:lnSpc>
              <a:defRPr sz="4400" b="0"/>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841793" y="5540026"/>
            <a:ext cx="8961120" cy="466344"/>
          </a:xfrm>
        </p:spPr>
        <p:txBody>
          <a:bodyPr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7" name="Date Placeholder 3">
            <a:extLst>
              <a:ext uri="{FF2B5EF4-FFF2-40B4-BE49-F238E27FC236}">
                <a16:creationId xmlns:a16="http://schemas.microsoft.com/office/drawing/2014/main" id="{824B5ABA-190E-BEB5-573F-F64D2D575B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8" name="Footer Placeholder 4">
            <a:extLst>
              <a:ext uri="{FF2B5EF4-FFF2-40B4-BE49-F238E27FC236}">
                <a16:creationId xmlns:a16="http://schemas.microsoft.com/office/drawing/2014/main" id="{1FB98919-5529-CCFE-1092-A9D62454CE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81631FAD-95BD-D50C-3496-63D8FB39DB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1" name="Straight Connector 31">
            <a:extLst>
              <a:ext uri="{FF2B5EF4-FFF2-40B4-BE49-F238E27FC236}">
                <a16:creationId xmlns:a16="http://schemas.microsoft.com/office/drawing/2014/main" id="{68B23DD3-BCFF-9795-0CA9-AE9401F88321}"/>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32">
            <a:extLst>
              <a:ext uri="{FF2B5EF4-FFF2-40B4-BE49-F238E27FC236}">
                <a16:creationId xmlns:a16="http://schemas.microsoft.com/office/drawing/2014/main" id="{535FCD9B-34CE-58F0-8CB6-B7CB1EEF848B}"/>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655254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8200" y="831919"/>
            <a:ext cx="10515600" cy="1132258"/>
          </a:xfrm>
        </p:spPr>
        <p:txBody>
          <a:bodyPr/>
          <a:lstStyle>
            <a:lvl1pPr>
              <a:defRPr sz="3600">
                <a:solidFill>
                  <a:schemeClr val="tx1"/>
                </a:solidFill>
              </a:defRPr>
            </a:lvl1pPr>
          </a:lstStyle>
          <a:p>
            <a:r>
              <a:rPr lang="en-US"/>
              <a:t>Click to edit Master title style</a:t>
            </a:r>
          </a:p>
        </p:txBody>
      </p:sp>
      <p:sp>
        <p:nvSpPr>
          <p:cNvPr id="5" name="Text Placeholder 10">
            <a:extLst>
              <a:ext uri="{FF2B5EF4-FFF2-40B4-BE49-F238E27FC236}">
                <a16:creationId xmlns:a16="http://schemas.microsoft.com/office/drawing/2014/main" id="{0961250B-543A-6F37-305B-5397B2D57B76}"/>
              </a:ext>
            </a:extLst>
          </p:cNvPr>
          <p:cNvSpPr>
            <a:spLocks noGrp="1"/>
          </p:cNvSpPr>
          <p:nvPr>
            <p:ph type="body" sz="quarter" idx="13"/>
          </p:nvPr>
        </p:nvSpPr>
        <p:spPr>
          <a:xfrm>
            <a:off x="844000" y="2115128"/>
            <a:ext cx="5157788" cy="3903885"/>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12">
            <a:extLst>
              <a:ext uri="{FF2B5EF4-FFF2-40B4-BE49-F238E27FC236}">
                <a16:creationId xmlns:a16="http://schemas.microsoft.com/office/drawing/2014/main" id="{101C122A-4474-6AF3-590D-B93E5FF99B65}"/>
              </a:ext>
            </a:extLst>
          </p:cNvPr>
          <p:cNvSpPr>
            <a:spLocks noGrp="1"/>
          </p:cNvSpPr>
          <p:nvPr>
            <p:ph type="body" sz="quarter" idx="14"/>
          </p:nvPr>
        </p:nvSpPr>
        <p:spPr>
          <a:xfrm>
            <a:off x="6164812" y="2115128"/>
            <a:ext cx="5183188" cy="3903885"/>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3">
            <a:extLst>
              <a:ext uri="{FF2B5EF4-FFF2-40B4-BE49-F238E27FC236}">
                <a16:creationId xmlns:a16="http://schemas.microsoft.com/office/drawing/2014/main" id="{A7404D35-FA36-303B-9506-3CD0CAF6EC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4" name="Footer Placeholder 4">
            <a:extLst>
              <a:ext uri="{FF2B5EF4-FFF2-40B4-BE49-F238E27FC236}">
                <a16:creationId xmlns:a16="http://schemas.microsoft.com/office/drawing/2014/main" id="{AABACB02-8504-5F46-9D13-168C82E2BC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8" name="Slide Number Placeholder 5">
            <a:extLst>
              <a:ext uri="{FF2B5EF4-FFF2-40B4-BE49-F238E27FC236}">
                <a16:creationId xmlns:a16="http://schemas.microsoft.com/office/drawing/2014/main" id="{7F408501-24D6-36DD-2B2F-A53D1749AB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2" name="Straight Connector 31">
            <a:extLst>
              <a:ext uri="{FF2B5EF4-FFF2-40B4-BE49-F238E27FC236}">
                <a16:creationId xmlns:a16="http://schemas.microsoft.com/office/drawing/2014/main" id="{6295426D-7EC9-29C7-0CAD-C64EF81840DF}"/>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32">
            <a:extLst>
              <a:ext uri="{FF2B5EF4-FFF2-40B4-BE49-F238E27FC236}">
                <a16:creationId xmlns:a16="http://schemas.microsoft.com/office/drawing/2014/main" id="{692CB063-86B6-5775-3AD2-DF4E29DD1CB4}"/>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47797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DB78E43-591B-FC77-A959-A64AB0D49B14}"/>
              </a:ext>
            </a:extLst>
          </p:cNvPr>
          <p:cNvSpPr>
            <a:spLocks noGrp="1"/>
          </p:cNvSpPr>
          <p:nvPr>
            <p:ph type="ctrTitle"/>
          </p:nvPr>
        </p:nvSpPr>
        <p:spPr>
          <a:xfrm>
            <a:off x="5817870" y="383156"/>
            <a:ext cx="6022764" cy="3768220"/>
          </a:xfrm>
        </p:spPr>
        <p:txBody>
          <a:bodyPr anchor="b"/>
          <a:lstStyle>
            <a:lvl1pPr algn="r">
              <a:defRPr sz="5400">
                <a:solidFill>
                  <a:schemeClr val="tx1"/>
                </a:solidFill>
              </a:defRPr>
            </a:lvl1pPr>
          </a:lstStyle>
          <a:p>
            <a:r>
              <a:rPr lang="en-US"/>
              <a:t>Click to edit Master title style</a:t>
            </a:r>
            <a:endParaRPr lang="en-CN"/>
          </a:p>
        </p:txBody>
      </p:sp>
      <p:sp>
        <p:nvSpPr>
          <p:cNvPr id="10" name="Subtitle 2">
            <a:extLst>
              <a:ext uri="{FF2B5EF4-FFF2-40B4-BE49-F238E27FC236}">
                <a16:creationId xmlns:a16="http://schemas.microsoft.com/office/drawing/2014/main" id="{15093B11-F806-67DA-C9D7-48A738FD975F}"/>
              </a:ext>
            </a:extLst>
          </p:cNvPr>
          <p:cNvSpPr>
            <a:spLocks noGrp="1"/>
          </p:cNvSpPr>
          <p:nvPr>
            <p:ph type="subTitle" idx="1"/>
          </p:nvPr>
        </p:nvSpPr>
        <p:spPr>
          <a:xfrm>
            <a:off x="5817870" y="4253117"/>
            <a:ext cx="6022764" cy="1174224"/>
          </a:xfrm>
        </p:spPr>
        <p:txBody>
          <a:bodyPr/>
          <a:lstStyle>
            <a:lvl1pPr marL="0" indent="0" algn="r">
              <a:buNone/>
              <a:defRPr sz="2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 name="Picture Placeholder 19">
            <a:extLst>
              <a:ext uri="{FF2B5EF4-FFF2-40B4-BE49-F238E27FC236}">
                <a16:creationId xmlns:a16="http://schemas.microsoft.com/office/drawing/2014/main" id="{70C32A11-D80D-8895-B299-F84B774E25E8}"/>
              </a:ext>
            </a:extLst>
          </p:cNvPr>
          <p:cNvSpPr>
            <a:spLocks noGrp="1"/>
          </p:cNvSpPr>
          <p:nvPr>
            <p:ph type="pic" sz="quarter" idx="23"/>
          </p:nvPr>
        </p:nvSpPr>
        <p:spPr>
          <a:xfrm>
            <a:off x="12700" y="-12700"/>
            <a:ext cx="5679347" cy="6875770"/>
          </a:xfrm>
          <a:custGeom>
            <a:avLst/>
            <a:gdLst>
              <a:gd name="connsiteX0" fmla="*/ 2855788 w 5679347"/>
              <a:gd name="connsiteY0" fmla="*/ 3447486 h 6875770"/>
              <a:gd name="connsiteX1" fmla="*/ 4251452 w 5679347"/>
              <a:gd name="connsiteY1" fmla="*/ 3447486 h 6875770"/>
              <a:gd name="connsiteX2" fmla="*/ 4251452 w 5679347"/>
              <a:gd name="connsiteY2" fmla="*/ 6864339 h 6875770"/>
              <a:gd name="connsiteX3" fmla="*/ 2855788 w 5679347"/>
              <a:gd name="connsiteY3" fmla="*/ 6864339 h 6875770"/>
              <a:gd name="connsiteX4" fmla="*/ 1427894 w 5679347"/>
              <a:gd name="connsiteY4" fmla="*/ 3447486 h 6875770"/>
              <a:gd name="connsiteX5" fmla="*/ 2823558 w 5679347"/>
              <a:gd name="connsiteY5" fmla="*/ 3447486 h 6875770"/>
              <a:gd name="connsiteX6" fmla="*/ 2823558 w 5679347"/>
              <a:gd name="connsiteY6" fmla="*/ 6864339 h 6875770"/>
              <a:gd name="connsiteX7" fmla="*/ 1427894 w 5679347"/>
              <a:gd name="connsiteY7" fmla="*/ 6864339 h 6875770"/>
              <a:gd name="connsiteX8" fmla="*/ 4283683 w 5679347"/>
              <a:gd name="connsiteY8" fmla="*/ 1442090 h 6875770"/>
              <a:gd name="connsiteX9" fmla="*/ 5001917 w 5679347"/>
              <a:gd name="connsiteY9" fmla="*/ 1442090 h 6875770"/>
              <a:gd name="connsiteX10" fmla="*/ 5098111 w 5679347"/>
              <a:gd name="connsiteY10" fmla="*/ 1451787 h 6875770"/>
              <a:gd name="connsiteX11" fmla="*/ 5679347 w 5679347"/>
              <a:gd name="connsiteY11" fmla="*/ 2164940 h 6875770"/>
              <a:gd name="connsiteX12" fmla="*/ 5679347 w 5679347"/>
              <a:gd name="connsiteY12" fmla="*/ 6875770 h 6875770"/>
              <a:gd name="connsiteX13" fmla="*/ 4283683 w 5679347"/>
              <a:gd name="connsiteY13" fmla="*/ 6875770 h 6875770"/>
              <a:gd name="connsiteX14" fmla="*/ 2855788 w 5679347"/>
              <a:gd name="connsiteY14" fmla="*/ 0 h 6875770"/>
              <a:gd name="connsiteX15" fmla="*/ 4251452 w 5679347"/>
              <a:gd name="connsiteY15" fmla="*/ 0 h 6875770"/>
              <a:gd name="connsiteX16" fmla="*/ 4251452 w 5679347"/>
              <a:gd name="connsiteY16" fmla="*/ 3416853 h 6875770"/>
              <a:gd name="connsiteX17" fmla="*/ 2855788 w 5679347"/>
              <a:gd name="connsiteY17" fmla="*/ 3416853 h 6875770"/>
              <a:gd name="connsiteX18" fmla="*/ 1427894 w 5679347"/>
              <a:gd name="connsiteY18" fmla="*/ 0 h 6875770"/>
              <a:gd name="connsiteX19" fmla="*/ 2823558 w 5679347"/>
              <a:gd name="connsiteY19" fmla="*/ 0 h 6875770"/>
              <a:gd name="connsiteX20" fmla="*/ 2823558 w 5679347"/>
              <a:gd name="connsiteY20" fmla="*/ 3416853 h 6875770"/>
              <a:gd name="connsiteX21" fmla="*/ 1427894 w 5679347"/>
              <a:gd name="connsiteY21" fmla="*/ 3416853 h 6875770"/>
              <a:gd name="connsiteX22" fmla="*/ 0 w 5679347"/>
              <a:gd name="connsiteY22" fmla="*/ 0 h 6875770"/>
              <a:gd name="connsiteX23" fmla="*/ 1395664 w 5679347"/>
              <a:gd name="connsiteY23" fmla="*/ 0 h 6875770"/>
              <a:gd name="connsiteX24" fmla="*/ 1395664 w 5679347"/>
              <a:gd name="connsiteY24" fmla="*/ 5433680 h 6875770"/>
              <a:gd name="connsiteX25" fmla="*/ 727933 w 5679347"/>
              <a:gd name="connsiteY25" fmla="*/ 5433680 h 6875770"/>
              <a:gd name="connsiteX26" fmla="*/ 581236 w 5679347"/>
              <a:gd name="connsiteY26" fmla="*/ 5418892 h 6875770"/>
              <a:gd name="connsiteX27" fmla="*/ 0 w 5679347"/>
              <a:gd name="connsiteY27" fmla="*/ 4705739 h 6875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679347" h="6875770">
                <a:moveTo>
                  <a:pt x="2855788" y="3447486"/>
                </a:moveTo>
                <a:lnTo>
                  <a:pt x="4251452" y="3447486"/>
                </a:lnTo>
                <a:lnTo>
                  <a:pt x="4251452" y="6864339"/>
                </a:lnTo>
                <a:lnTo>
                  <a:pt x="2855788" y="6864339"/>
                </a:lnTo>
                <a:close/>
                <a:moveTo>
                  <a:pt x="1427894" y="3447486"/>
                </a:moveTo>
                <a:lnTo>
                  <a:pt x="2823558" y="3447486"/>
                </a:lnTo>
                <a:lnTo>
                  <a:pt x="2823558" y="6864339"/>
                </a:lnTo>
                <a:lnTo>
                  <a:pt x="1427894" y="6864339"/>
                </a:lnTo>
                <a:close/>
                <a:moveTo>
                  <a:pt x="4283683" y="1442090"/>
                </a:moveTo>
                <a:lnTo>
                  <a:pt x="5001917" y="1442090"/>
                </a:lnTo>
                <a:lnTo>
                  <a:pt x="5098111" y="1451787"/>
                </a:lnTo>
                <a:cubicBezTo>
                  <a:pt x="5429822" y="1519665"/>
                  <a:pt x="5679347" y="1813163"/>
                  <a:pt x="5679347" y="2164940"/>
                </a:cubicBezTo>
                <a:lnTo>
                  <a:pt x="5679347" y="6875770"/>
                </a:lnTo>
                <a:lnTo>
                  <a:pt x="4283683" y="6875770"/>
                </a:lnTo>
                <a:close/>
                <a:moveTo>
                  <a:pt x="2855788" y="0"/>
                </a:moveTo>
                <a:lnTo>
                  <a:pt x="4251452" y="0"/>
                </a:lnTo>
                <a:lnTo>
                  <a:pt x="4251452" y="3416853"/>
                </a:lnTo>
                <a:lnTo>
                  <a:pt x="2855788" y="3416853"/>
                </a:lnTo>
                <a:close/>
                <a:moveTo>
                  <a:pt x="1427894" y="0"/>
                </a:moveTo>
                <a:lnTo>
                  <a:pt x="2823558" y="0"/>
                </a:lnTo>
                <a:lnTo>
                  <a:pt x="2823558" y="3416853"/>
                </a:lnTo>
                <a:lnTo>
                  <a:pt x="1427894" y="3416853"/>
                </a:lnTo>
                <a:close/>
                <a:moveTo>
                  <a:pt x="0" y="0"/>
                </a:moveTo>
                <a:lnTo>
                  <a:pt x="1395664" y="0"/>
                </a:lnTo>
                <a:lnTo>
                  <a:pt x="1395664" y="5433680"/>
                </a:lnTo>
                <a:lnTo>
                  <a:pt x="727933" y="5433680"/>
                </a:lnTo>
                <a:lnTo>
                  <a:pt x="581236" y="5418892"/>
                </a:lnTo>
                <a:cubicBezTo>
                  <a:pt x="249526" y="5351014"/>
                  <a:pt x="0" y="5057516"/>
                  <a:pt x="0" y="4705739"/>
                </a:cubicBezTo>
                <a:close/>
              </a:path>
            </a:pathLst>
          </a:custGeom>
        </p:spPr>
        <p:txBody>
          <a:bodyPr wrap="square">
            <a:noAutofit/>
          </a:bodyPr>
          <a:lstStyle/>
          <a:p>
            <a:endParaRPr lang="zh-CN" altLang="en-US"/>
          </a:p>
        </p:txBody>
      </p:sp>
      <p:sp>
        <p:nvSpPr>
          <p:cNvPr id="14" name="Text Placeholder 3">
            <a:extLst>
              <a:ext uri="{FF2B5EF4-FFF2-40B4-BE49-F238E27FC236}">
                <a16:creationId xmlns:a16="http://schemas.microsoft.com/office/drawing/2014/main" id="{1274702A-06E8-AD73-62B2-B3A4A32E5DB2}"/>
              </a:ext>
            </a:extLst>
          </p:cNvPr>
          <p:cNvSpPr>
            <a:spLocks noGrp="1"/>
          </p:cNvSpPr>
          <p:nvPr>
            <p:ph type="body" sz="quarter" idx="19"/>
          </p:nvPr>
        </p:nvSpPr>
        <p:spPr>
          <a:xfrm>
            <a:off x="9930785" y="5739518"/>
            <a:ext cx="1909848" cy="274320"/>
          </a:xfrm>
        </p:spPr>
        <p:txBody>
          <a:bodyPr lIns="0" tIns="0" rIns="0" bIns="0">
            <a:noAutofit/>
          </a:bodyPr>
          <a:lstStyle>
            <a:lvl1pPr marL="0" indent="0" algn="r">
              <a:buNone/>
              <a:defRPr sz="1400">
                <a:solidFill>
                  <a:schemeClr val="tx1"/>
                </a:solidFill>
                <a:latin typeface="+mn-lt"/>
              </a:defRPr>
            </a:lvl1pPr>
          </a:lstStyle>
          <a:p>
            <a:r>
              <a:rPr lang="en-GB" sz="1600"/>
              <a:t>Presenter Name</a:t>
            </a:r>
          </a:p>
        </p:txBody>
      </p:sp>
      <p:sp>
        <p:nvSpPr>
          <p:cNvPr id="9" name="Date Placeholder 3">
            <a:extLst>
              <a:ext uri="{FF2B5EF4-FFF2-40B4-BE49-F238E27FC236}">
                <a16:creationId xmlns:a16="http://schemas.microsoft.com/office/drawing/2014/main" id="{70A1C19A-4E5E-C742-32A1-2115149FC1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2" name="Footer Placeholder 4">
            <a:extLst>
              <a:ext uri="{FF2B5EF4-FFF2-40B4-BE49-F238E27FC236}">
                <a16:creationId xmlns:a16="http://schemas.microsoft.com/office/drawing/2014/main" id="{A9A9E029-23F0-CEC4-BA46-3EEC97738E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3" name="Slide Number Placeholder 5">
            <a:extLst>
              <a:ext uri="{FF2B5EF4-FFF2-40B4-BE49-F238E27FC236}">
                <a16:creationId xmlns:a16="http://schemas.microsoft.com/office/drawing/2014/main" id="{2D900CB6-F919-93D0-C1AC-3EFB92BA75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extLst>
      <p:ext uri="{BB962C8B-B14F-4D97-AF65-F5344CB8AC3E}">
        <p14:creationId xmlns:p14="http://schemas.microsoft.com/office/powerpoint/2010/main" val="131843708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886374" y="838988"/>
            <a:ext cx="10461626" cy="1143292"/>
          </a:xfrm>
        </p:spPr>
        <p:txBody>
          <a:bodyPr/>
          <a:lstStyle>
            <a:lvl1pPr>
              <a:defRPr sz="3600"/>
            </a:lvl1p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844000" y="21429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844000" y="2844801"/>
            <a:ext cx="5157788" cy="3174212"/>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64812" y="21429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64812" y="2844801"/>
            <a:ext cx="5183188" cy="3174212"/>
          </a:xfrm>
        </p:spPr>
        <p:txBody>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415B9C-3B12-7D73-101A-B7FF5D4562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6" name="Footer Placeholder 4">
            <a:extLst>
              <a:ext uri="{FF2B5EF4-FFF2-40B4-BE49-F238E27FC236}">
                <a16:creationId xmlns:a16="http://schemas.microsoft.com/office/drawing/2014/main" id="{D95282CE-2FB9-AAD9-5683-E23E63D4438D}"/>
              </a:ext>
            </a:extLst>
          </p:cNvPr>
          <p:cNvSpPr>
            <a:spLocks noGrp="1"/>
          </p:cNvSpPr>
          <p:nvPr>
            <p:ph type="ftr" sz="quarter" idx="15"/>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0" name="Slide Number Placeholder 5">
            <a:extLst>
              <a:ext uri="{FF2B5EF4-FFF2-40B4-BE49-F238E27FC236}">
                <a16:creationId xmlns:a16="http://schemas.microsoft.com/office/drawing/2014/main" id="{5607876E-CDDA-8EC2-D2D8-B041DA0D03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8" name="Straight Connector 31">
            <a:extLst>
              <a:ext uri="{FF2B5EF4-FFF2-40B4-BE49-F238E27FC236}">
                <a16:creationId xmlns:a16="http://schemas.microsoft.com/office/drawing/2014/main" id="{54FAAA69-6617-A985-B5BC-8A450B7E45DE}"/>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32">
            <a:extLst>
              <a:ext uri="{FF2B5EF4-FFF2-40B4-BE49-F238E27FC236}">
                <a16:creationId xmlns:a16="http://schemas.microsoft.com/office/drawing/2014/main" id="{F7CDD230-E1EB-AB97-AA97-B6811E8B3A83}"/>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007495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6-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29006"/>
            <a:ext cx="10504000" cy="1101394"/>
          </a:xfrm>
        </p:spPr>
        <p:txBody>
          <a:bodyPr/>
          <a:lstStyle>
            <a:lvl1pPr algn="ctr">
              <a:defRPr sz="3600">
                <a:solidFill>
                  <a:schemeClr val="tx1"/>
                </a:solidFill>
              </a:defRPr>
            </a:lvl1pPr>
          </a:lstStyle>
          <a:p>
            <a:r>
              <a:rPr lang="en-US"/>
              <a:t>Click to edit Master title style</a:t>
            </a:r>
          </a:p>
        </p:txBody>
      </p:sp>
      <p:sp>
        <p:nvSpPr>
          <p:cNvPr id="18" name="Rectangle 18">
            <a:extLst>
              <a:ext uri="{FF2B5EF4-FFF2-40B4-BE49-F238E27FC236}">
                <a16:creationId xmlns:a16="http://schemas.microsoft.com/office/drawing/2014/main" id="{8208A5D7-2403-1350-DEF6-007D02B92870}"/>
              </a:ext>
              <a:ext uri="{C183D7F6-B498-43B3-948B-1728B52AA6E4}">
                <adec:decorative xmlns:adec="http://schemas.microsoft.com/office/drawing/2017/decorative" val="1"/>
              </a:ext>
            </a:extLst>
          </p:cNvPr>
          <p:cNvSpPr>
            <a:spLocks noChangeArrowheads="1"/>
          </p:cNvSpPr>
          <p:nvPr userDrawn="1"/>
        </p:nvSpPr>
        <p:spPr bwMode="auto">
          <a:xfrm>
            <a:off x="4529372" y="2599076"/>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7" name="Text Placeholder 6">
            <a:extLst>
              <a:ext uri="{FF2B5EF4-FFF2-40B4-BE49-F238E27FC236}">
                <a16:creationId xmlns:a16="http://schemas.microsoft.com/office/drawing/2014/main" id="{1CA25D2A-079E-516D-CCAD-9201655031B8}"/>
              </a:ext>
            </a:extLst>
          </p:cNvPr>
          <p:cNvSpPr>
            <a:spLocks noGrp="1"/>
          </p:cNvSpPr>
          <p:nvPr>
            <p:ph type="body" sz="quarter" idx="25" hasCustomPrompt="1"/>
          </p:nvPr>
        </p:nvSpPr>
        <p:spPr>
          <a:xfrm>
            <a:off x="4529139" y="2598738"/>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01</a:t>
            </a:r>
            <a:endParaRPr lang="zh-CN" altLang="en-US"/>
          </a:p>
        </p:txBody>
      </p:sp>
      <p:sp>
        <p:nvSpPr>
          <p:cNvPr id="39" name="Text Placeholder 10">
            <a:extLst>
              <a:ext uri="{FF2B5EF4-FFF2-40B4-BE49-F238E27FC236}">
                <a16:creationId xmlns:a16="http://schemas.microsoft.com/office/drawing/2014/main" id="{BC32326B-44AF-69A5-8950-3E83EB14E481}"/>
              </a:ext>
            </a:extLst>
          </p:cNvPr>
          <p:cNvSpPr>
            <a:spLocks noGrp="1"/>
          </p:cNvSpPr>
          <p:nvPr>
            <p:ph type="body" sz="quarter" idx="13"/>
          </p:nvPr>
        </p:nvSpPr>
        <p:spPr>
          <a:xfrm>
            <a:off x="832790" y="2076889"/>
            <a:ext cx="3530468" cy="739384"/>
          </a:xfrm>
        </p:spPr>
        <p:txBody>
          <a:bodyPr anchor="b"/>
          <a:lstStyle>
            <a:lvl1pPr marL="0" indent="0" algn="r">
              <a:lnSpc>
                <a:spcPct val="100000"/>
              </a:lnSpc>
              <a:buNone/>
              <a:defRPr sz="1800" b="1">
                <a:latin typeface="+mj-lt"/>
              </a:defRPr>
            </a:lvl1pPr>
            <a:lvl2pPr algn="r">
              <a:lnSpc>
                <a:spcPct val="100000"/>
              </a:lnSpc>
              <a:defRPr sz="1800" b="1">
                <a:latin typeface="+mj-lt"/>
              </a:defRPr>
            </a:lvl2pPr>
            <a:lvl3pPr algn="r">
              <a:lnSpc>
                <a:spcPct val="100000"/>
              </a:lnSpc>
              <a:defRPr sz="1800" b="1">
                <a:latin typeface="+mj-lt"/>
              </a:defRPr>
            </a:lvl3pPr>
            <a:lvl4pPr algn="r">
              <a:lnSpc>
                <a:spcPct val="100000"/>
              </a:lnSpc>
              <a:defRPr sz="1800" b="1">
                <a:latin typeface="+mj-lt"/>
              </a:defRPr>
            </a:lvl4pPr>
            <a:lvl5pPr algn="r">
              <a:lnSpc>
                <a:spcPct val="100000"/>
              </a:lnSpc>
              <a:defRPr sz="1800" b="1">
                <a:latin typeface="+mj-lt"/>
              </a:defRPr>
            </a:lvl5pPr>
          </a:lstStyle>
          <a:p>
            <a:pPr marL="0" marR="0" lvl="0" indent="0" algn="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38" name="Text Placeholder 10">
            <a:extLst>
              <a:ext uri="{FF2B5EF4-FFF2-40B4-BE49-F238E27FC236}">
                <a16:creationId xmlns:a16="http://schemas.microsoft.com/office/drawing/2014/main" id="{CCC11960-F75C-F63F-D4E4-8C19C5B89901}"/>
              </a:ext>
            </a:extLst>
          </p:cNvPr>
          <p:cNvSpPr>
            <a:spLocks noGrp="1"/>
          </p:cNvSpPr>
          <p:nvPr>
            <p:ph type="body" sz="quarter" idx="14"/>
          </p:nvPr>
        </p:nvSpPr>
        <p:spPr>
          <a:xfrm>
            <a:off x="832792" y="2851360"/>
            <a:ext cx="3530466" cy="559032"/>
          </a:xfrm>
        </p:spPr>
        <p:txBody>
          <a:bodyPr anchor="t"/>
          <a:lstStyle>
            <a:lvl1pPr marL="0" indent="0" algn="r">
              <a:lnSpc>
                <a:spcPct val="120000"/>
              </a:lnSpc>
              <a:spcBef>
                <a:spcPts val="0"/>
              </a:spcBef>
              <a:buNone/>
              <a:defRPr sz="1400" b="0">
                <a:latin typeface="+mn-lt"/>
              </a:defRPr>
            </a:lvl1pPr>
            <a:lvl2pPr marL="0" algn="r">
              <a:lnSpc>
                <a:spcPct val="120000"/>
              </a:lnSpc>
              <a:spcBef>
                <a:spcPts val="0"/>
              </a:spcBef>
              <a:defRPr sz="1400" b="0">
                <a:latin typeface="+mn-lt"/>
              </a:defRPr>
            </a:lvl2pPr>
            <a:lvl3pPr marL="0" algn="r">
              <a:lnSpc>
                <a:spcPct val="120000"/>
              </a:lnSpc>
              <a:spcBef>
                <a:spcPts val="0"/>
              </a:spcBef>
              <a:defRPr sz="1400" b="0">
                <a:latin typeface="+mn-lt"/>
              </a:defRPr>
            </a:lvl3pPr>
            <a:lvl4pPr marL="0" algn="r">
              <a:lnSpc>
                <a:spcPct val="120000"/>
              </a:lnSpc>
              <a:spcBef>
                <a:spcPts val="0"/>
              </a:spcBef>
              <a:defRPr sz="1400" b="0">
                <a:latin typeface="+mn-lt"/>
              </a:defRPr>
            </a:lvl4pPr>
            <a:lvl5pPr marL="0" algn="r">
              <a:lnSpc>
                <a:spcPct val="120000"/>
              </a:lnSpc>
              <a:spcBef>
                <a:spcPts val="0"/>
              </a:spcBef>
              <a:defRPr sz="1400" b="0">
                <a:latin typeface="+mn-lt"/>
              </a:defRPr>
            </a:lvl5pPr>
          </a:lstStyle>
          <a:p>
            <a:pPr marL="0" marR="0" lvl="0" indent="0" algn="r"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19" name="Rectangle 40">
            <a:extLst>
              <a:ext uri="{FF2B5EF4-FFF2-40B4-BE49-F238E27FC236}">
                <a16:creationId xmlns:a16="http://schemas.microsoft.com/office/drawing/2014/main" id="{FF347C45-9CAA-BA8B-3731-BEB81073E148}"/>
              </a:ext>
              <a:ext uri="{C183D7F6-B498-43B3-948B-1728B52AA6E4}">
                <adec:decorative xmlns:adec="http://schemas.microsoft.com/office/drawing/2017/decorative" val="1"/>
              </a:ext>
            </a:extLst>
          </p:cNvPr>
          <p:cNvSpPr>
            <a:spLocks noChangeArrowheads="1"/>
          </p:cNvSpPr>
          <p:nvPr userDrawn="1"/>
        </p:nvSpPr>
        <p:spPr bwMode="auto">
          <a:xfrm>
            <a:off x="4529372" y="3924200"/>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8" name="Text Placeholder 6">
            <a:extLst>
              <a:ext uri="{FF2B5EF4-FFF2-40B4-BE49-F238E27FC236}">
                <a16:creationId xmlns:a16="http://schemas.microsoft.com/office/drawing/2014/main" id="{6CDFDE77-EF7F-9B62-D5CB-295BB8C3EBBD}"/>
              </a:ext>
            </a:extLst>
          </p:cNvPr>
          <p:cNvSpPr>
            <a:spLocks noGrp="1"/>
          </p:cNvSpPr>
          <p:nvPr>
            <p:ph type="body" sz="quarter" idx="26" hasCustomPrompt="1"/>
          </p:nvPr>
        </p:nvSpPr>
        <p:spPr>
          <a:xfrm>
            <a:off x="4529139" y="3922159"/>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02</a:t>
            </a:r>
            <a:endParaRPr lang="zh-CN" altLang="en-US"/>
          </a:p>
        </p:txBody>
      </p:sp>
      <p:sp>
        <p:nvSpPr>
          <p:cNvPr id="44" name="Text Placeholder 10">
            <a:extLst>
              <a:ext uri="{FF2B5EF4-FFF2-40B4-BE49-F238E27FC236}">
                <a16:creationId xmlns:a16="http://schemas.microsoft.com/office/drawing/2014/main" id="{0290AD35-CF09-6504-D01E-4C05D706F1C1}"/>
              </a:ext>
            </a:extLst>
          </p:cNvPr>
          <p:cNvSpPr>
            <a:spLocks noGrp="1"/>
          </p:cNvSpPr>
          <p:nvPr>
            <p:ph type="body" sz="quarter" idx="18"/>
          </p:nvPr>
        </p:nvSpPr>
        <p:spPr>
          <a:xfrm>
            <a:off x="832162" y="3407356"/>
            <a:ext cx="3530468" cy="739384"/>
          </a:xfrm>
        </p:spPr>
        <p:txBody>
          <a:bodyPr anchor="b"/>
          <a:lstStyle>
            <a:lvl1pPr marL="0" indent="0" algn="r">
              <a:lnSpc>
                <a:spcPct val="100000"/>
              </a:lnSpc>
              <a:buNone/>
              <a:defRPr sz="1800" b="1">
                <a:latin typeface="+mj-lt"/>
              </a:defRPr>
            </a:lvl1pPr>
            <a:lvl2pPr algn="r">
              <a:lnSpc>
                <a:spcPct val="100000"/>
              </a:lnSpc>
              <a:defRPr sz="1800" b="1">
                <a:latin typeface="+mj-lt"/>
              </a:defRPr>
            </a:lvl2pPr>
            <a:lvl3pPr algn="r">
              <a:lnSpc>
                <a:spcPct val="100000"/>
              </a:lnSpc>
              <a:defRPr sz="1800" b="1">
                <a:latin typeface="+mj-lt"/>
              </a:defRPr>
            </a:lvl3pPr>
            <a:lvl4pPr algn="r">
              <a:lnSpc>
                <a:spcPct val="100000"/>
              </a:lnSpc>
              <a:defRPr sz="1800" b="1">
                <a:latin typeface="+mj-lt"/>
              </a:defRPr>
            </a:lvl4pPr>
            <a:lvl5pPr algn="r">
              <a:lnSpc>
                <a:spcPct val="100000"/>
              </a:lnSpc>
              <a:defRPr sz="1800" b="1">
                <a:latin typeface="+mj-lt"/>
              </a:defRPr>
            </a:lvl5pPr>
          </a:lstStyle>
          <a:p>
            <a:pPr marL="0" marR="0" lvl="0" indent="0" algn="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43" name="Text Placeholder 10">
            <a:extLst>
              <a:ext uri="{FF2B5EF4-FFF2-40B4-BE49-F238E27FC236}">
                <a16:creationId xmlns:a16="http://schemas.microsoft.com/office/drawing/2014/main" id="{05368349-BD70-533F-1B19-8FD3F67FB75C}"/>
              </a:ext>
            </a:extLst>
          </p:cNvPr>
          <p:cNvSpPr>
            <a:spLocks noGrp="1"/>
          </p:cNvSpPr>
          <p:nvPr>
            <p:ph type="body" sz="quarter" idx="17"/>
          </p:nvPr>
        </p:nvSpPr>
        <p:spPr>
          <a:xfrm>
            <a:off x="832164" y="4181827"/>
            <a:ext cx="3530466" cy="559032"/>
          </a:xfrm>
        </p:spPr>
        <p:txBody>
          <a:bodyPr anchor="t"/>
          <a:lstStyle>
            <a:lvl1pPr marL="0" indent="0" algn="r">
              <a:lnSpc>
                <a:spcPct val="120000"/>
              </a:lnSpc>
              <a:spcBef>
                <a:spcPts val="0"/>
              </a:spcBef>
              <a:buNone/>
              <a:defRPr sz="1400" b="0">
                <a:latin typeface="+mn-lt"/>
              </a:defRPr>
            </a:lvl1pPr>
            <a:lvl2pPr marL="0" algn="r">
              <a:lnSpc>
                <a:spcPct val="120000"/>
              </a:lnSpc>
              <a:spcBef>
                <a:spcPts val="0"/>
              </a:spcBef>
              <a:defRPr sz="1400" b="0">
                <a:latin typeface="+mn-lt"/>
              </a:defRPr>
            </a:lvl2pPr>
            <a:lvl3pPr marL="0" algn="r">
              <a:lnSpc>
                <a:spcPct val="120000"/>
              </a:lnSpc>
              <a:spcBef>
                <a:spcPts val="0"/>
              </a:spcBef>
              <a:defRPr sz="1400" b="0">
                <a:latin typeface="+mn-lt"/>
              </a:defRPr>
            </a:lvl3pPr>
            <a:lvl4pPr marL="0" algn="r">
              <a:lnSpc>
                <a:spcPct val="120000"/>
              </a:lnSpc>
              <a:spcBef>
                <a:spcPts val="0"/>
              </a:spcBef>
              <a:defRPr sz="1400" b="0">
                <a:latin typeface="+mn-lt"/>
              </a:defRPr>
            </a:lvl4pPr>
            <a:lvl5pPr marL="0" algn="r">
              <a:lnSpc>
                <a:spcPct val="120000"/>
              </a:lnSpc>
              <a:spcBef>
                <a:spcPts val="0"/>
              </a:spcBef>
              <a:defRPr sz="1400" b="0">
                <a:latin typeface="+mn-lt"/>
              </a:defRPr>
            </a:lvl5pPr>
          </a:lstStyle>
          <a:p>
            <a:pPr marL="0" marR="0" lvl="0" indent="0" algn="r"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20" name="Rectangle 48">
            <a:extLst>
              <a:ext uri="{FF2B5EF4-FFF2-40B4-BE49-F238E27FC236}">
                <a16:creationId xmlns:a16="http://schemas.microsoft.com/office/drawing/2014/main" id="{CAC0BE5A-3FD4-01C0-EFCD-142421774C08}"/>
              </a:ext>
              <a:ext uri="{C183D7F6-B498-43B3-948B-1728B52AA6E4}">
                <adec:decorative xmlns:adec="http://schemas.microsoft.com/office/drawing/2017/decorative" val="1"/>
              </a:ext>
            </a:extLst>
          </p:cNvPr>
          <p:cNvSpPr>
            <a:spLocks noChangeArrowheads="1"/>
          </p:cNvSpPr>
          <p:nvPr userDrawn="1"/>
        </p:nvSpPr>
        <p:spPr bwMode="auto">
          <a:xfrm>
            <a:off x="4529372" y="5249415"/>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9" name="Text Placeholder 6">
            <a:extLst>
              <a:ext uri="{FF2B5EF4-FFF2-40B4-BE49-F238E27FC236}">
                <a16:creationId xmlns:a16="http://schemas.microsoft.com/office/drawing/2014/main" id="{867C06B3-86F3-BA14-C074-170923D252F1}"/>
              </a:ext>
            </a:extLst>
          </p:cNvPr>
          <p:cNvSpPr>
            <a:spLocks noGrp="1"/>
          </p:cNvSpPr>
          <p:nvPr>
            <p:ph type="body" sz="quarter" idx="27" hasCustomPrompt="1"/>
          </p:nvPr>
        </p:nvSpPr>
        <p:spPr>
          <a:xfrm>
            <a:off x="4529139" y="5245581"/>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03</a:t>
            </a:r>
            <a:endParaRPr lang="zh-CN" altLang="en-US"/>
          </a:p>
        </p:txBody>
      </p:sp>
      <p:sp>
        <p:nvSpPr>
          <p:cNvPr id="49" name="Text Placeholder 10">
            <a:extLst>
              <a:ext uri="{FF2B5EF4-FFF2-40B4-BE49-F238E27FC236}">
                <a16:creationId xmlns:a16="http://schemas.microsoft.com/office/drawing/2014/main" id="{C7E3638A-E47B-2C16-051A-8CB00B9F895C}"/>
              </a:ext>
            </a:extLst>
          </p:cNvPr>
          <p:cNvSpPr>
            <a:spLocks noGrp="1"/>
          </p:cNvSpPr>
          <p:nvPr>
            <p:ph type="body" sz="quarter" idx="22"/>
          </p:nvPr>
        </p:nvSpPr>
        <p:spPr>
          <a:xfrm>
            <a:off x="832162" y="4732585"/>
            <a:ext cx="3530468" cy="739384"/>
          </a:xfrm>
        </p:spPr>
        <p:txBody>
          <a:bodyPr anchor="b"/>
          <a:lstStyle>
            <a:lvl1pPr marL="0" indent="0" algn="r">
              <a:lnSpc>
                <a:spcPct val="100000"/>
              </a:lnSpc>
              <a:buNone/>
              <a:defRPr sz="1800" b="1">
                <a:latin typeface="+mj-lt"/>
              </a:defRPr>
            </a:lvl1pPr>
            <a:lvl2pPr algn="r">
              <a:lnSpc>
                <a:spcPct val="100000"/>
              </a:lnSpc>
              <a:defRPr sz="1800" b="1">
                <a:latin typeface="+mj-lt"/>
              </a:defRPr>
            </a:lvl2pPr>
            <a:lvl3pPr algn="r">
              <a:lnSpc>
                <a:spcPct val="100000"/>
              </a:lnSpc>
              <a:defRPr sz="1800" b="1">
                <a:latin typeface="+mj-lt"/>
              </a:defRPr>
            </a:lvl3pPr>
            <a:lvl4pPr algn="r">
              <a:lnSpc>
                <a:spcPct val="100000"/>
              </a:lnSpc>
              <a:defRPr sz="1800" b="1">
                <a:latin typeface="+mj-lt"/>
              </a:defRPr>
            </a:lvl4pPr>
            <a:lvl5pPr algn="r">
              <a:lnSpc>
                <a:spcPct val="100000"/>
              </a:lnSpc>
              <a:defRPr sz="1800" b="1">
                <a:latin typeface="+mj-lt"/>
              </a:defRPr>
            </a:lvl5pPr>
          </a:lstStyle>
          <a:p>
            <a:pPr marL="0" marR="0" lvl="0" indent="0" algn="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48" name="Text Placeholder 10">
            <a:extLst>
              <a:ext uri="{FF2B5EF4-FFF2-40B4-BE49-F238E27FC236}">
                <a16:creationId xmlns:a16="http://schemas.microsoft.com/office/drawing/2014/main" id="{5A4CC468-3A85-49F0-099C-BC1F0F566DC3}"/>
              </a:ext>
            </a:extLst>
          </p:cNvPr>
          <p:cNvSpPr>
            <a:spLocks noGrp="1"/>
          </p:cNvSpPr>
          <p:nvPr>
            <p:ph type="body" sz="quarter" idx="21"/>
          </p:nvPr>
        </p:nvSpPr>
        <p:spPr>
          <a:xfrm>
            <a:off x="832164" y="5507056"/>
            <a:ext cx="3530466" cy="559032"/>
          </a:xfrm>
        </p:spPr>
        <p:txBody>
          <a:bodyPr anchor="t"/>
          <a:lstStyle>
            <a:lvl1pPr marL="0" indent="0" algn="r">
              <a:lnSpc>
                <a:spcPct val="120000"/>
              </a:lnSpc>
              <a:spcBef>
                <a:spcPts val="0"/>
              </a:spcBef>
              <a:buNone/>
              <a:defRPr sz="1400" b="0">
                <a:latin typeface="+mn-lt"/>
              </a:defRPr>
            </a:lvl1pPr>
            <a:lvl2pPr marL="0" algn="r">
              <a:lnSpc>
                <a:spcPct val="120000"/>
              </a:lnSpc>
              <a:spcBef>
                <a:spcPts val="0"/>
              </a:spcBef>
              <a:defRPr sz="1400" b="0">
                <a:latin typeface="+mn-lt"/>
              </a:defRPr>
            </a:lvl2pPr>
            <a:lvl3pPr marL="0" algn="r">
              <a:lnSpc>
                <a:spcPct val="120000"/>
              </a:lnSpc>
              <a:spcBef>
                <a:spcPts val="0"/>
              </a:spcBef>
              <a:defRPr sz="1400" b="0">
                <a:latin typeface="+mn-lt"/>
              </a:defRPr>
            </a:lvl3pPr>
            <a:lvl4pPr marL="0" algn="r">
              <a:lnSpc>
                <a:spcPct val="120000"/>
              </a:lnSpc>
              <a:spcBef>
                <a:spcPts val="0"/>
              </a:spcBef>
              <a:defRPr sz="1400" b="0">
                <a:latin typeface="+mn-lt"/>
              </a:defRPr>
            </a:lvl4pPr>
            <a:lvl5pPr marL="0" algn="r">
              <a:lnSpc>
                <a:spcPct val="120000"/>
              </a:lnSpc>
              <a:spcBef>
                <a:spcPts val="0"/>
              </a:spcBef>
              <a:defRPr sz="1400" b="0">
                <a:latin typeface="+mn-lt"/>
              </a:defRPr>
            </a:lvl5pPr>
          </a:lstStyle>
          <a:p>
            <a:pPr marL="0" marR="0" lvl="0" indent="0" algn="r"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23" name="Rectangle 89">
            <a:extLst>
              <a:ext uri="{FF2B5EF4-FFF2-40B4-BE49-F238E27FC236}">
                <a16:creationId xmlns:a16="http://schemas.microsoft.com/office/drawing/2014/main" id="{B592A1D3-2017-F169-B0A7-3173FF77C1A7}"/>
              </a:ext>
              <a:ext uri="{C183D7F6-B498-43B3-948B-1728B52AA6E4}">
                <adec:decorative xmlns:adec="http://schemas.microsoft.com/office/drawing/2017/decorative" val="1"/>
              </a:ext>
            </a:extLst>
          </p:cNvPr>
          <p:cNvSpPr>
            <a:spLocks noChangeArrowheads="1"/>
          </p:cNvSpPr>
          <p:nvPr userDrawn="1"/>
        </p:nvSpPr>
        <p:spPr bwMode="auto">
          <a:xfrm>
            <a:off x="7181831" y="5249415"/>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15" name="Text Placeholder 6">
            <a:extLst>
              <a:ext uri="{FF2B5EF4-FFF2-40B4-BE49-F238E27FC236}">
                <a16:creationId xmlns:a16="http://schemas.microsoft.com/office/drawing/2014/main" id="{2E5F3B0A-2795-1AB7-EDA7-048B8FFC1801}"/>
              </a:ext>
            </a:extLst>
          </p:cNvPr>
          <p:cNvSpPr>
            <a:spLocks noGrp="1"/>
          </p:cNvSpPr>
          <p:nvPr>
            <p:ph type="body" sz="quarter" idx="30" hasCustomPrompt="1"/>
          </p:nvPr>
        </p:nvSpPr>
        <p:spPr>
          <a:xfrm>
            <a:off x="7181203" y="5245581"/>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04</a:t>
            </a:r>
            <a:endParaRPr lang="zh-CN" altLang="en-US"/>
          </a:p>
        </p:txBody>
      </p:sp>
      <p:sp>
        <p:nvSpPr>
          <p:cNvPr id="51" name="Text Placeholder 10">
            <a:extLst>
              <a:ext uri="{FF2B5EF4-FFF2-40B4-BE49-F238E27FC236}">
                <a16:creationId xmlns:a16="http://schemas.microsoft.com/office/drawing/2014/main" id="{0F680350-5C6D-05CD-2861-1CBCFF6E39DA}"/>
              </a:ext>
            </a:extLst>
          </p:cNvPr>
          <p:cNvSpPr>
            <a:spLocks noGrp="1"/>
          </p:cNvSpPr>
          <p:nvPr>
            <p:ph type="body" sz="quarter" idx="24"/>
          </p:nvPr>
        </p:nvSpPr>
        <p:spPr>
          <a:xfrm>
            <a:off x="7817532" y="4732585"/>
            <a:ext cx="3530468" cy="739384"/>
          </a:xfrm>
        </p:spPr>
        <p:txBody>
          <a:bodyPr anchor="b"/>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50" name="Text Placeholder 10">
            <a:extLst>
              <a:ext uri="{FF2B5EF4-FFF2-40B4-BE49-F238E27FC236}">
                <a16:creationId xmlns:a16="http://schemas.microsoft.com/office/drawing/2014/main" id="{66541D57-A12D-E924-D596-DE278CD7F4D7}"/>
              </a:ext>
            </a:extLst>
          </p:cNvPr>
          <p:cNvSpPr>
            <a:spLocks noGrp="1"/>
          </p:cNvSpPr>
          <p:nvPr>
            <p:ph type="body" sz="quarter" idx="23"/>
          </p:nvPr>
        </p:nvSpPr>
        <p:spPr>
          <a:xfrm>
            <a:off x="7817534" y="5507056"/>
            <a:ext cx="3530466" cy="559032"/>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22" name="Rectangle 81">
            <a:extLst>
              <a:ext uri="{FF2B5EF4-FFF2-40B4-BE49-F238E27FC236}">
                <a16:creationId xmlns:a16="http://schemas.microsoft.com/office/drawing/2014/main" id="{E8A6C772-C164-3CEA-A046-D9723CBD9FC6}"/>
              </a:ext>
              <a:ext uri="{C183D7F6-B498-43B3-948B-1728B52AA6E4}">
                <adec:decorative xmlns:adec="http://schemas.microsoft.com/office/drawing/2017/decorative" val="1"/>
              </a:ext>
            </a:extLst>
          </p:cNvPr>
          <p:cNvSpPr>
            <a:spLocks noChangeArrowheads="1"/>
          </p:cNvSpPr>
          <p:nvPr userDrawn="1"/>
        </p:nvSpPr>
        <p:spPr bwMode="auto">
          <a:xfrm>
            <a:off x="7181831" y="3924200"/>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14" name="Text Placeholder 6">
            <a:extLst>
              <a:ext uri="{FF2B5EF4-FFF2-40B4-BE49-F238E27FC236}">
                <a16:creationId xmlns:a16="http://schemas.microsoft.com/office/drawing/2014/main" id="{E73C2B03-4A5F-AABA-EC88-7F080083184F}"/>
              </a:ext>
            </a:extLst>
          </p:cNvPr>
          <p:cNvSpPr>
            <a:spLocks noGrp="1"/>
          </p:cNvSpPr>
          <p:nvPr>
            <p:ph type="body" sz="quarter" idx="29" hasCustomPrompt="1"/>
          </p:nvPr>
        </p:nvSpPr>
        <p:spPr>
          <a:xfrm>
            <a:off x="7181203" y="3922160"/>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05</a:t>
            </a:r>
            <a:endParaRPr lang="zh-CN" altLang="en-US"/>
          </a:p>
        </p:txBody>
      </p:sp>
      <p:sp>
        <p:nvSpPr>
          <p:cNvPr id="46" name="Text Placeholder 10">
            <a:extLst>
              <a:ext uri="{FF2B5EF4-FFF2-40B4-BE49-F238E27FC236}">
                <a16:creationId xmlns:a16="http://schemas.microsoft.com/office/drawing/2014/main" id="{9EBEE5F4-6259-F130-927E-7FFB60A40FD6}"/>
              </a:ext>
            </a:extLst>
          </p:cNvPr>
          <p:cNvSpPr>
            <a:spLocks noGrp="1"/>
          </p:cNvSpPr>
          <p:nvPr>
            <p:ph type="body" sz="quarter" idx="20"/>
          </p:nvPr>
        </p:nvSpPr>
        <p:spPr>
          <a:xfrm>
            <a:off x="7817532" y="3407356"/>
            <a:ext cx="3530468" cy="739384"/>
          </a:xfrm>
        </p:spPr>
        <p:txBody>
          <a:bodyPr anchor="b"/>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45" name="Text Placeholder 10">
            <a:extLst>
              <a:ext uri="{FF2B5EF4-FFF2-40B4-BE49-F238E27FC236}">
                <a16:creationId xmlns:a16="http://schemas.microsoft.com/office/drawing/2014/main" id="{66237AC4-EBD4-DD9E-69D9-8D385F6C75A6}"/>
              </a:ext>
            </a:extLst>
          </p:cNvPr>
          <p:cNvSpPr>
            <a:spLocks noGrp="1"/>
          </p:cNvSpPr>
          <p:nvPr>
            <p:ph type="body" sz="quarter" idx="19"/>
          </p:nvPr>
        </p:nvSpPr>
        <p:spPr>
          <a:xfrm>
            <a:off x="7817534" y="4181827"/>
            <a:ext cx="3530466" cy="559032"/>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21" name="Rectangle 56">
            <a:extLst>
              <a:ext uri="{FF2B5EF4-FFF2-40B4-BE49-F238E27FC236}">
                <a16:creationId xmlns:a16="http://schemas.microsoft.com/office/drawing/2014/main" id="{3C5137EE-3743-D56F-8A63-2370A4C0D4E1}"/>
              </a:ext>
              <a:ext uri="{C183D7F6-B498-43B3-948B-1728B52AA6E4}">
                <adec:decorative xmlns:adec="http://schemas.microsoft.com/office/drawing/2017/decorative" val="1"/>
              </a:ext>
            </a:extLst>
          </p:cNvPr>
          <p:cNvSpPr>
            <a:spLocks noChangeArrowheads="1"/>
          </p:cNvSpPr>
          <p:nvPr userDrawn="1"/>
        </p:nvSpPr>
        <p:spPr bwMode="auto">
          <a:xfrm>
            <a:off x="7181831" y="2599076"/>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13" name="Text Placeholder 6">
            <a:extLst>
              <a:ext uri="{FF2B5EF4-FFF2-40B4-BE49-F238E27FC236}">
                <a16:creationId xmlns:a16="http://schemas.microsoft.com/office/drawing/2014/main" id="{5DB5C80C-26F8-0C95-154F-6DEEEDB32371}"/>
              </a:ext>
            </a:extLst>
          </p:cNvPr>
          <p:cNvSpPr>
            <a:spLocks noGrp="1"/>
          </p:cNvSpPr>
          <p:nvPr>
            <p:ph type="body" sz="quarter" idx="28" hasCustomPrompt="1"/>
          </p:nvPr>
        </p:nvSpPr>
        <p:spPr>
          <a:xfrm>
            <a:off x="7181203" y="2598738"/>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06</a:t>
            </a:r>
            <a:endParaRPr lang="zh-CN" altLang="en-US"/>
          </a:p>
        </p:txBody>
      </p:sp>
      <p:sp>
        <p:nvSpPr>
          <p:cNvPr id="41" name="Text Placeholder 10">
            <a:extLst>
              <a:ext uri="{FF2B5EF4-FFF2-40B4-BE49-F238E27FC236}">
                <a16:creationId xmlns:a16="http://schemas.microsoft.com/office/drawing/2014/main" id="{1580A2FB-D18E-CCE5-D7D5-AB29B0225C05}"/>
              </a:ext>
            </a:extLst>
          </p:cNvPr>
          <p:cNvSpPr>
            <a:spLocks noGrp="1"/>
          </p:cNvSpPr>
          <p:nvPr>
            <p:ph type="body" sz="quarter" idx="16"/>
          </p:nvPr>
        </p:nvSpPr>
        <p:spPr>
          <a:xfrm>
            <a:off x="7818160" y="2076889"/>
            <a:ext cx="3530468" cy="739384"/>
          </a:xfrm>
        </p:spPr>
        <p:txBody>
          <a:bodyPr anchor="b"/>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40" name="Text Placeholder 10">
            <a:extLst>
              <a:ext uri="{FF2B5EF4-FFF2-40B4-BE49-F238E27FC236}">
                <a16:creationId xmlns:a16="http://schemas.microsoft.com/office/drawing/2014/main" id="{8B832846-EB9F-5EFA-F397-ED05D7CD5CBB}"/>
              </a:ext>
            </a:extLst>
          </p:cNvPr>
          <p:cNvSpPr>
            <a:spLocks noGrp="1"/>
          </p:cNvSpPr>
          <p:nvPr>
            <p:ph type="body" sz="quarter" idx="15"/>
          </p:nvPr>
        </p:nvSpPr>
        <p:spPr>
          <a:xfrm>
            <a:off x="7818162" y="2851360"/>
            <a:ext cx="3530466" cy="559032"/>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6" name="Date Placeholder 3">
            <a:extLst>
              <a:ext uri="{FF2B5EF4-FFF2-40B4-BE49-F238E27FC236}">
                <a16:creationId xmlns:a16="http://schemas.microsoft.com/office/drawing/2014/main" id="{0B4CA34A-70A6-28B9-6E95-DFAAFE588C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0" name="Footer Placeholder 4">
            <a:extLst>
              <a:ext uri="{FF2B5EF4-FFF2-40B4-BE49-F238E27FC236}">
                <a16:creationId xmlns:a16="http://schemas.microsoft.com/office/drawing/2014/main" id="{53CF4D40-3350-82F9-020E-252774AD81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1" name="Slide Number Placeholder 5">
            <a:extLst>
              <a:ext uri="{FF2B5EF4-FFF2-40B4-BE49-F238E27FC236}">
                <a16:creationId xmlns:a16="http://schemas.microsoft.com/office/drawing/2014/main" id="{74E27F63-E2E4-6C68-FD7F-46614FECBAE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
        <p:nvSpPr>
          <p:cNvPr id="24" name="Oval 14">
            <a:extLst>
              <a:ext uri="{FF2B5EF4-FFF2-40B4-BE49-F238E27FC236}">
                <a16:creationId xmlns:a16="http://schemas.microsoft.com/office/drawing/2014/main" id="{6F924045-417C-C278-4D5D-0671DFFEA1D0}"/>
              </a:ext>
              <a:ext uri="{C183D7F6-B498-43B3-948B-1728B52AA6E4}">
                <adec:decorative xmlns:adec="http://schemas.microsoft.com/office/drawing/2017/decorative" val="1"/>
              </a:ext>
            </a:extLst>
          </p:cNvPr>
          <p:cNvSpPr/>
          <p:nvPr userDrawn="1"/>
        </p:nvSpPr>
        <p:spPr>
          <a:xfrm>
            <a:off x="5096307" y="2769072"/>
            <a:ext cx="128008" cy="128008"/>
          </a:xfrm>
          <a:prstGeom prst="ellipse">
            <a:avLst/>
          </a:prstGeom>
          <a:solidFill>
            <a:schemeClr val="tx1"/>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5" name="Oval 42">
            <a:extLst>
              <a:ext uri="{FF2B5EF4-FFF2-40B4-BE49-F238E27FC236}">
                <a16:creationId xmlns:a16="http://schemas.microsoft.com/office/drawing/2014/main" id="{5BC3F4C5-4FB3-F517-627A-E393C3CE2B6C}"/>
              </a:ext>
              <a:ext uri="{C183D7F6-B498-43B3-948B-1728B52AA6E4}">
                <adec:decorative xmlns:adec="http://schemas.microsoft.com/office/drawing/2017/decorative" val="1"/>
              </a:ext>
            </a:extLst>
          </p:cNvPr>
          <p:cNvSpPr/>
          <p:nvPr userDrawn="1"/>
        </p:nvSpPr>
        <p:spPr>
          <a:xfrm>
            <a:off x="5096307" y="4094196"/>
            <a:ext cx="128008" cy="128008"/>
          </a:xfrm>
          <a:prstGeom prst="ellipse">
            <a:avLst/>
          </a:prstGeom>
          <a:solidFill>
            <a:schemeClr val="tx1"/>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6" name="Oval 50">
            <a:extLst>
              <a:ext uri="{FF2B5EF4-FFF2-40B4-BE49-F238E27FC236}">
                <a16:creationId xmlns:a16="http://schemas.microsoft.com/office/drawing/2014/main" id="{1B466D3D-3E71-2F97-7F18-51F8A46E48EF}"/>
              </a:ext>
              <a:ext uri="{C183D7F6-B498-43B3-948B-1728B52AA6E4}">
                <adec:decorative xmlns:adec="http://schemas.microsoft.com/office/drawing/2017/decorative" val="1"/>
              </a:ext>
            </a:extLst>
          </p:cNvPr>
          <p:cNvSpPr/>
          <p:nvPr userDrawn="1"/>
        </p:nvSpPr>
        <p:spPr>
          <a:xfrm>
            <a:off x="5142873" y="5419411"/>
            <a:ext cx="128008" cy="128008"/>
          </a:xfrm>
          <a:prstGeom prst="ellipse">
            <a:avLst/>
          </a:prstGeom>
          <a:solidFill>
            <a:schemeClr val="tx1"/>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7" name="Oval 58">
            <a:extLst>
              <a:ext uri="{FF2B5EF4-FFF2-40B4-BE49-F238E27FC236}">
                <a16:creationId xmlns:a16="http://schemas.microsoft.com/office/drawing/2014/main" id="{00CD6578-9EEA-5E52-3E03-6000B3C4C6E1}"/>
              </a:ext>
              <a:ext uri="{C183D7F6-B498-43B3-948B-1728B52AA6E4}">
                <adec:decorative xmlns:adec="http://schemas.microsoft.com/office/drawing/2017/decorative" val="1"/>
              </a:ext>
            </a:extLst>
          </p:cNvPr>
          <p:cNvSpPr/>
          <p:nvPr userDrawn="1"/>
        </p:nvSpPr>
        <p:spPr>
          <a:xfrm flipH="1">
            <a:off x="6926073" y="2769072"/>
            <a:ext cx="128008" cy="128008"/>
          </a:xfrm>
          <a:prstGeom prst="ellipse">
            <a:avLst/>
          </a:prstGeom>
          <a:solidFill>
            <a:schemeClr val="tx1"/>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8" name="Oval 83">
            <a:extLst>
              <a:ext uri="{FF2B5EF4-FFF2-40B4-BE49-F238E27FC236}">
                <a16:creationId xmlns:a16="http://schemas.microsoft.com/office/drawing/2014/main" id="{CD7CB540-1BF1-F1AC-AE10-C8B626E0A592}"/>
              </a:ext>
              <a:ext uri="{C183D7F6-B498-43B3-948B-1728B52AA6E4}">
                <adec:decorative xmlns:adec="http://schemas.microsoft.com/office/drawing/2017/decorative" val="1"/>
              </a:ext>
            </a:extLst>
          </p:cNvPr>
          <p:cNvSpPr/>
          <p:nvPr userDrawn="1"/>
        </p:nvSpPr>
        <p:spPr>
          <a:xfrm flipH="1">
            <a:off x="6926073" y="4094196"/>
            <a:ext cx="128008" cy="128008"/>
          </a:xfrm>
          <a:prstGeom prst="ellipse">
            <a:avLst/>
          </a:prstGeom>
          <a:solidFill>
            <a:schemeClr val="tx1"/>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9" name="Oval 91">
            <a:extLst>
              <a:ext uri="{FF2B5EF4-FFF2-40B4-BE49-F238E27FC236}">
                <a16:creationId xmlns:a16="http://schemas.microsoft.com/office/drawing/2014/main" id="{B18690F7-0CC3-4A81-2333-82F55190063E}"/>
              </a:ext>
              <a:ext uri="{C183D7F6-B498-43B3-948B-1728B52AA6E4}">
                <adec:decorative xmlns:adec="http://schemas.microsoft.com/office/drawing/2017/decorative" val="1"/>
              </a:ext>
            </a:extLst>
          </p:cNvPr>
          <p:cNvSpPr/>
          <p:nvPr userDrawn="1"/>
        </p:nvSpPr>
        <p:spPr>
          <a:xfrm flipH="1">
            <a:off x="6879507" y="5419411"/>
            <a:ext cx="128008" cy="128008"/>
          </a:xfrm>
          <a:prstGeom prst="ellipse">
            <a:avLst/>
          </a:prstGeom>
          <a:solidFill>
            <a:schemeClr val="tx1"/>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0" name="Freeform: Shape 8">
            <a:extLst>
              <a:ext uri="{FF2B5EF4-FFF2-40B4-BE49-F238E27FC236}">
                <a16:creationId xmlns:a16="http://schemas.microsoft.com/office/drawing/2014/main" id="{2AD7E1B5-43F5-AA4B-C9F4-7A7B6668FB3E}"/>
              </a:ext>
              <a:ext uri="{C183D7F6-B498-43B3-948B-1728B52AA6E4}">
                <adec:decorative xmlns:adec="http://schemas.microsoft.com/office/drawing/2017/decorative" val="1"/>
              </a:ext>
            </a:extLst>
          </p:cNvPr>
          <p:cNvSpPr/>
          <p:nvPr userDrawn="1"/>
        </p:nvSpPr>
        <p:spPr>
          <a:xfrm flipV="1">
            <a:off x="5160311" y="2094269"/>
            <a:ext cx="1831860" cy="3988301"/>
          </a:xfrm>
          <a:custGeom>
            <a:avLst/>
            <a:gdLst>
              <a:gd name="connsiteX0" fmla="*/ 1134319 w 2268638"/>
              <a:gd name="connsiteY0" fmla="*/ 0 h 5034987"/>
              <a:gd name="connsiteX1" fmla="*/ 2268638 w 2268638"/>
              <a:gd name="connsiteY1" fmla="*/ 1134319 h 5034987"/>
              <a:gd name="connsiteX2" fmla="*/ 2268637 w 2268638"/>
              <a:gd name="connsiteY2" fmla="*/ 5034987 h 5034987"/>
              <a:gd name="connsiteX3" fmla="*/ 0 w 2268638"/>
              <a:gd name="connsiteY3" fmla="*/ 5034987 h 5034987"/>
              <a:gd name="connsiteX4" fmla="*/ 0 w 2268638"/>
              <a:gd name="connsiteY4" fmla="*/ 1134319 h 5034987"/>
              <a:gd name="connsiteX5" fmla="*/ 1134319 w 2268638"/>
              <a:gd name="connsiteY5" fmla="*/ 0 h 5034987"/>
              <a:gd name="connsiteX0" fmla="*/ 1134319 w 2268638"/>
              <a:gd name="connsiteY0" fmla="*/ 0 h 5034987"/>
              <a:gd name="connsiteX1" fmla="*/ 2268638 w 2268638"/>
              <a:gd name="connsiteY1" fmla="*/ 1134319 h 5034987"/>
              <a:gd name="connsiteX2" fmla="*/ 2268637 w 2268638"/>
              <a:gd name="connsiteY2" fmla="*/ 5034987 h 5034987"/>
              <a:gd name="connsiteX3" fmla="*/ 486137 w 2268638"/>
              <a:gd name="connsiteY3" fmla="*/ 5023412 h 5034987"/>
              <a:gd name="connsiteX4" fmla="*/ 0 w 2268638"/>
              <a:gd name="connsiteY4" fmla="*/ 5034987 h 5034987"/>
              <a:gd name="connsiteX5" fmla="*/ 0 w 2268638"/>
              <a:gd name="connsiteY5" fmla="*/ 1134319 h 5034987"/>
              <a:gd name="connsiteX6" fmla="*/ 1134319 w 2268638"/>
              <a:gd name="connsiteY6" fmla="*/ 0 h 5034987"/>
              <a:gd name="connsiteX0" fmla="*/ 486137 w 2268638"/>
              <a:gd name="connsiteY0" fmla="*/ 5023412 h 5114852"/>
              <a:gd name="connsiteX1" fmla="*/ 0 w 2268638"/>
              <a:gd name="connsiteY1" fmla="*/ 5034987 h 5114852"/>
              <a:gd name="connsiteX2" fmla="*/ 0 w 2268638"/>
              <a:gd name="connsiteY2" fmla="*/ 1134319 h 5114852"/>
              <a:gd name="connsiteX3" fmla="*/ 1134319 w 2268638"/>
              <a:gd name="connsiteY3" fmla="*/ 0 h 5114852"/>
              <a:gd name="connsiteX4" fmla="*/ 2268638 w 2268638"/>
              <a:gd name="connsiteY4" fmla="*/ 1134319 h 5114852"/>
              <a:gd name="connsiteX5" fmla="*/ 2268637 w 2268638"/>
              <a:gd name="connsiteY5" fmla="*/ 5034987 h 5114852"/>
              <a:gd name="connsiteX6" fmla="*/ 577577 w 2268638"/>
              <a:gd name="connsiteY6" fmla="*/ 5114852 h 5114852"/>
              <a:gd name="connsiteX0" fmla="*/ 486137 w 2268638"/>
              <a:gd name="connsiteY0" fmla="*/ 5023412 h 5034987"/>
              <a:gd name="connsiteX1" fmla="*/ 0 w 2268638"/>
              <a:gd name="connsiteY1" fmla="*/ 5034987 h 5034987"/>
              <a:gd name="connsiteX2" fmla="*/ 0 w 2268638"/>
              <a:gd name="connsiteY2" fmla="*/ 1134319 h 5034987"/>
              <a:gd name="connsiteX3" fmla="*/ 1134319 w 2268638"/>
              <a:gd name="connsiteY3" fmla="*/ 0 h 5034987"/>
              <a:gd name="connsiteX4" fmla="*/ 2268638 w 2268638"/>
              <a:gd name="connsiteY4" fmla="*/ 1134319 h 5034987"/>
              <a:gd name="connsiteX5" fmla="*/ 2268637 w 2268638"/>
              <a:gd name="connsiteY5" fmla="*/ 5034987 h 5034987"/>
              <a:gd name="connsiteX0" fmla="*/ 0 w 2268638"/>
              <a:gd name="connsiteY0" fmla="*/ 5034987 h 5034987"/>
              <a:gd name="connsiteX1" fmla="*/ 0 w 2268638"/>
              <a:gd name="connsiteY1" fmla="*/ 1134319 h 5034987"/>
              <a:gd name="connsiteX2" fmla="*/ 1134319 w 2268638"/>
              <a:gd name="connsiteY2" fmla="*/ 0 h 5034987"/>
              <a:gd name="connsiteX3" fmla="*/ 2268638 w 2268638"/>
              <a:gd name="connsiteY3" fmla="*/ 1134319 h 5034987"/>
              <a:gd name="connsiteX4" fmla="*/ 2268637 w 2268638"/>
              <a:gd name="connsiteY4" fmla="*/ 5034987 h 5034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8638" h="5034987">
                <a:moveTo>
                  <a:pt x="0" y="5034987"/>
                </a:moveTo>
                <a:lnTo>
                  <a:pt x="0" y="1134319"/>
                </a:lnTo>
                <a:cubicBezTo>
                  <a:pt x="0" y="507852"/>
                  <a:pt x="507852" y="0"/>
                  <a:pt x="1134319" y="0"/>
                </a:cubicBezTo>
                <a:cubicBezTo>
                  <a:pt x="1760786" y="0"/>
                  <a:pt x="2268638" y="507852"/>
                  <a:pt x="2268638" y="1134319"/>
                </a:cubicBezTo>
                <a:cubicBezTo>
                  <a:pt x="2268638" y="2434542"/>
                  <a:pt x="2268637" y="3734764"/>
                  <a:pt x="2268637" y="5034987"/>
                </a:cubicBezTo>
              </a:path>
            </a:pathLst>
          </a:custGeom>
          <a:noFill/>
          <a:ln>
            <a:solidFill>
              <a:schemeClr val="tx1">
                <a:alpha val="40000"/>
              </a:schemeClr>
            </a:solidFill>
            <a:prstDash val="dash"/>
            <a:tailEnd type="arrow"/>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cxnSp>
        <p:nvCxnSpPr>
          <p:cNvPr id="34" name="Straight Connector 31">
            <a:extLst>
              <a:ext uri="{FF2B5EF4-FFF2-40B4-BE49-F238E27FC236}">
                <a16:creationId xmlns:a16="http://schemas.microsoft.com/office/drawing/2014/main" id="{170072F3-485C-71D2-6614-C68EABC5F061}"/>
              </a:ext>
              <a:ext uri="{C183D7F6-B498-43B3-948B-1728B52AA6E4}">
                <adec:decorative xmlns:adec="http://schemas.microsoft.com/office/drawing/2017/decorative" val="1"/>
              </a:ext>
            </a:extLst>
          </p:cNvPr>
          <p:cNvCxnSpPr>
            <a:cxnSpLocks/>
          </p:cNvCxnSpPr>
          <p:nvPr userDrawn="1"/>
        </p:nvCxnSpPr>
        <p:spPr>
          <a:xfrm>
            <a:off x="-3209" y="6667495"/>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2">
            <a:extLst>
              <a:ext uri="{FF2B5EF4-FFF2-40B4-BE49-F238E27FC236}">
                <a16:creationId xmlns:a16="http://schemas.microsoft.com/office/drawing/2014/main" id="{2CED45EB-CA8D-2EBD-0965-E6FEC4272529}"/>
              </a:ext>
              <a:ext uri="{C183D7F6-B498-43B3-948B-1728B52AA6E4}">
                <adec:decorative xmlns:adec="http://schemas.microsoft.com/office/drawing/2017/decorative" val="1"/>
              </a:ext>
            </a:extLst>
          </p:cNvPr>
          <p:cNvCxnSpPr>
            <a:cxnSpLocks/>
          </p:cNvCxnSpPr>
          <p:nvPr userDrawn="1"/>
        </p:nvCxnSpPr>
        <p:spPr>
          <a:xfrm>
            <a:off x="11963433" y="-5"/>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614384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4-item List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hasCustomPrompt="1"/>
          </p:nvPr>
        </p:nvSpPr>
        <p:spPr>
          <a:xfrm>
            <a:off x="852013" y="835983"/>
            <a:ext cx="10504000" cy="1101394"/>
          </a:xfrm>
        </p:spPr>
        <p:txBody>
          <a:bodyPr anchor="b"/>
          <a:lstStyle>
            <a:lvl1pPr algn="ctr">
              <a:defRPr sz="3600">
                <a:solidFill>
                  <a:schemeClr val="tx1"/>
                </a:solidFill>
              </a:defRPr>
            </a:lvl1pPr>
          </a:lstStyle>
          <a:p>
            <a:r>
              <a:rPr lang="en-US"/>
              <a:t>Click to edit Master title style</a:t>
            </a:r>
          </a:p>
        </p:txBody>
      </p:sp>
      <p:sp>
        <p:nvSpPr>
          <p:cNvPr id="42" name="Picture Placeholder 41">
            <a:extLst>
              <a:ext uri="{FF2B5EF4-FFF2-40B4-BE49-F238E27FC236}">
                <a16:creationId xmlns:a16="http://schemas.microsoft.com/office/drawing/2014/main" id="{FC3AD345-5725-4194-30F5-9464DB0F892D}"/>
              </a:ext>
            </a:extLst>
          </p:cNvPr>
          <p:cNvSpPr>
            <a:spLocks noGrp="1"/>
          </p:cNvSpPr>
          <p:nvPr>
            <p:ph type="pic" sz="quarter" idx="21"/>
          </p:nvPr>
        </p:nvSpPr>
        <p:spPr>
          <a:xfrm>
            <a:off x="1122685" y="2400057"/>
            <a:ext cx="1574806" cy="1749956"/>
          </a:xfrm>
          <a:custGeom>
            <a:avLst/>
            <a:gdLst>
              <a:gd name="connsiteX0" fmla="*/ 0 w 1574806"/>
              <a:gd name="connsiteY0" fmla="*/ 0 h 1749956"/>
              <a:gd name="connsiteX1" fmla="*/ 1574806 w 1574806"/>
              <a:gd name="connsiteY1" fmla="*/ 0 h 1749956"/>
              <a:gd name="connsiteX2" fmla="*/ 1574805 w 1574806"/>
              <a:gd name="connsiteY2" fmla="*/ 962553 h 1749956"/>
              <a:gd name="connsiteX3" fmla="*/ 787402 w 1574806"/>
              <a:gd name="connsiteY3" fmla="*/ 1749956 h 1749956"/>
              <a:gd name="connsiteX4" fmla="*/ 787403 w 1574806"/>
              <a:gd name="connsiteY4" fmla="*/ 1749955 h 1749956"/>
              <a:gd name="connsiteX5" fmla="*/ 0 w 1574806"/>
              <a:gd name="connsiteY5" fmla="*/ 962552 h 1749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806" h="1749956">
                <a:moveTo>
                  <a:pt x="0" y="0"/>
                </a:moveTo>
                <a:lnTo>
                  <a:pt x="1574806" y="0"/>
                </a:lnTo>
                <a:lnTo>
                  <a:pt x="1574805" y="962553"/>
                </a:lnTo>
                <a:cubicBezTo>
                  <a:pt x="1574805" y="1397424"/>
                  <a:pt x="1222273" y="1749956"/>
                  <a:pt x="787402" y="1749956"/>
                </a:cubicBezTo>
                <a:lnTo>
                  <a:pt x="787403" y="1749955"/>
                </a:lnTo>
                <a:cubicBezTo>
                  <a:pt x="352532" y="1749955"/>
                  <a:pt x="0" y="1397423"/>
                  <a:pt x="0" y="962552"/>
                </a:cubicBezTo>
                <a:close/>
              </a:path>
            </a:pathLst>
          </a:custGeom>
        </p:spPr>
        <p:txBody>
          <a:bodyPr wrap="square">
            <a:noAutofit/>
          </a:bodyPr>
          <a:lstStyle/>
          <a:p>
            <a:endParaRPr lang="zh-CN" altLang="en-US"/>
          </a:p>
        </p:txBody>
      </p:sp>
      <p:sp>
        <p:nvSpPr>
          <p:cNvPr id="27" name="Text Placeholder 10">
            <a:extLst>
              <a:ext uri="{FF2B5EF4-FFF2-40B4-BE49-F238E27FC236}">
                <a16:creationId xmlns:a16="http://schemas.microsoft.com/office/drawing/2014/main" id="{F0B2A43A-4011-3150-37FF-CDAA00D1FCBF}"/>
              </a:ext>
            </a:extLst>
          </p:cNvPr>
          <p:cNvSpPr>
            <a:spLocks noGrp="1"/>
          </p:cNvSpPr>
          <p:nvPr>
            <p:ph type="body" sz="quarter" idx="13"/>
          </p:nvPr>
        </p:nvSpPr>
        <p:spPr>
          <a:xfrm>
            <a:off x="786250" y="4179296"/>
            <a:ext cx="2247677" cy="645155"/>
          </a:xfrm>
        </p:spPr>
        <p:txBody>
          <a:bodyPr anchor="b"/>
          <a:lstStyle>
            <a:lvl1pPr marL="0" indent="0" algn="ctr">
              <a:lnSpc>
                <a:spcPct val="100000"/>
              </a:lnSpc>
              <a:buNone/>
              <a:defRPr sz="1800" b="1">
                <a:latin typeface="+mj-lt"/>
              </a:defRPr>
            </a:lvl1pPr>
            <a:lvl2pPr algn="ctr">
              <a:lnSpc>
                <a:spcPct val="100000"/>
              </a:lnSpc>
              <a:defRPr sz="1800" b="1">
                <a:latin typeface="+mj-lt"/>
              </a:defRPr>
            </a:lvl2pPr>
            <a:lvl3pPr algn="ctr">
              <a:lnSpc>
                <a:spcPct val="100000"/>
              </a:lnSpc>
              <a:defRPr sz="1800" b="1">
                <a:latin typeface="+mj-lt"/>
              </a:defRPr>
            </a:lvl3pPr>
            <a:lvl4pPr algn="ctr">
              <a:lnSpc>
                <a:spcPct val="100000"/>
              </a:lnSpc>
              <a:defRPr sz="1800" b="1">
                <a:latin typeface="+mj-lt"/>
              </a:defRPr>
            </a:lvl4pPr>
            <a:lvl5pPr algn="ctr">
              <a:lnSpc>
                <a:spcPct val="100000"/>
              </a:lnSpc>
              <a:defRPr sz="1800" b="1">
                <a:latin typeface="+mj-lt"/>
              </a:defRPr>
            </a:lvl5pPr>
          </a:lstStyle>
          <a:p>
            <a:pPr marL="0" marR="0" lvl="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28" name="Text Placeholder 10">
            <a:extLst>
              <a:ext uri="{FF2B5EF4-FFF2-40B4-BE49-F238E27FC236}">
                <a16:creationId xmlns:a16="http://schemas.microsoft.com/office/drawing/2014/main" id="{3CF7AD25-AB7B-EDB3-88D7-930BD82D9987}"/>
              </a:ext>
            </a:extLst>
          </p:cNvPr>
          <p:cNvSpPr>
            <a:spLocks noGrp="1"/>
          </p:cNvSpPr>
          <p:nvPr>
            <p:ph type="body" sz="quarter" idx="14"/>
          </p:nvPr>
        </p:nvSpPr>
        <p:spPr>
          <a:xfrm>
            <a:off x="786250" y="4918684"/>
            <a:ext cx="2247676" cy="1319899"/>
          </a:xfrm>
        </p:spPr>
        <p:txBody>
          <a:bodyPr anchor="t"/>
          <a:lstStyle>
            <a:lvl1pPr marL="0" indent="0" algn="ctr">
              <a:lnSpc>
                <a:spcPct val="120000"/>
              </a:lnSpc>
              <a:spcBef>
                <a:spcPts val="0"/>
              </a:spcBef>
              <a:buNone/>
              <a:defRPr sz="1400" b="0">
                <a:latin typeface="+mn-lt"/>
              </a:defRPr>
            </a:lvl1pPr>
            <a:lvl2pPr marL="0" algn="ctr">
              <a:lnSpc>
                <a:spcPct val="120000"/>
              </a:lnSpc>
              <a:spcBef>
                <a:spcPts val="0"/>
              </a:spcBef>
              <a:defRPr sz="1400" b="0">
                <a:latin typeface="+mn-lt"/>
              </a:defRPr>
            </a:lvl2pPr>
            <a:lvl3pPr marL="0" algn="ctr">
              <a:lnSpc>
                <a:spcPct val="120000"/>
              </a:lnSpc>
              <a:spcBef>
                <a:spcPts val="0"/>
              </a:spcBef>
              <a:defRPr sz="1400" b="0">
                <a:latin typeface="+mn-lt"/>
              </a:defRPr>
            </a:lvl3pPr>
            <a:lvl4pPr marL="0" algn="ctr">
              <a:lnSpc>
                <a:spcPct val="120000"/>
              </a:lnSpc>
              <a:spcBef>
                <a:spcPts val="0"/>
              </a:spcBef>
              <a:defRPr sz="1400" b="0">
                <a:latin typeface="+mn-lt"/>
              </a:defRPr>
            </a:lvl4pPr>
            <a:lvl5pPr marL="0" algn="ctr">
              <a:lnSpc>
                <a:spcPct val="120000"/>
              </a:lnSpc>
              <a:spcBef>
                <a:spcPts val="0"/>
              </a:spcBef>
              <a:defRPr sz="1400" b="0">
                <a:latin typeface="+mn-lt"/>
              </a:defRPr>
            </a:lvl5pPr>
          </a:lstStyle>
          <a:p>
            <a:pPr marL="0" marR="0" lvl="0" indent="0" algn="ctr"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43" name="Picture Placeholder 42">
            <a:extLst>
              <a:ext uri="{FF2B5EF4-FFF2-40B4-BE49-F238E27FC236}">
                <a16:creationId xmlns:a16="http://schemas.microsoft.com/office/drawing/2014/main" id="{CA43D5B7-B43F-3988-E9BA-9EC6DD74C150}"/>
              </a:ext>
            </a:extLst>
          </p:cNvPr>
          <p:cNvSpPr>
            <a:spLocks noGrp="1"/>
          </p:cNvSpPr>
          <p:nvPr>
            <p:ph type="pic" sz="quarter" idx="22"/>
          </p:nvPr>
        </p:nvSpPr>
        <p:spPr>
          <a:xfrm>
            <a:off x="3877948" y="2400057"/>
            <a:ext cx="1574806" cy="1749956"/>
          </a:xfrm>
          <a:custGeom>
            <a:avLst/>
            <a:gdLst>
              <a:gd name="connsiteX0" fmla="*/ 0 w 1574806"/>
              <a:gd name="connsiteY0" fmla="*/ 0 h 1749956"/>
              <a:gd name="connsiteX1" fmla="*/ 1574806 w 1574806"/>
              <a:gd name="connsiteY1" fmla="*/ 0 h 1749956"/>
              <a:gd name="connsiteX2" fmla="*/ 1574805 w 1574806"/>
              <a:gd name="connsiteY2" fmla="*/ 962553 h 1749956"/>
              <a:gd name="connsiteX3" fmla="*/ 787402 w 1574806"/>
              <a:gd name="connsiteY3" fmla="*/ 1749956 h 1749956"/>
              <a:gd name="connsiteX4" fmla="*/ 787403 w 1574806"/>
              <a:gd name="connsiteY4" fmla="*/ 1749955 h 1749956"/>
              <a:gd name="connsiteX5" fmla="*/ 0 w 1574806"/>
              <a:gd name="connsiteY5" fmla="*/ 962552 h 1749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806" h="1749956">
                <a:moveTo>
                  <a:pt x="0" y="0"/>
                </a:moveTo>
                <a:lnTo>
                  <a:pt x="1574806" y="0"/>
                </a:lnTo>
                <a:lnTo>
                  <a:pt x="1574805" y="962553"/>
                </a:lnTo>
                <a:cubicBezTo>
                  <a:pt x="1574805" y="1397424"/>
                  <a:pt x="1222273" y="1749956"/>
                  <a:pt x="787402" y="1749956"/>
                </a:cubicBezTo>
                <a:lnTo>
                  <a:pt x="787403" y="1749955"/>
                </a:lnTo>
                <a:cubicBezTo>
                  <a:pt x="352532" y="1749955"/>
                  <a:pt x="0" y="1397423"/>
                  <a:pt x="0" y="962552"/>
                </a:cubicBezTo>
                <a:close/>
              </a:path>
            </a:pathLst>
          </a:custGeom>
        </p:spPr>
        <p:txBody>
          <a:bodyPr wrap="square">
            <a:noAutofit/>
          </a:bodyPr>
          <a:lstStyle/>
          <a:p>
            <a:endParaRPr lang="zh-CN" altLang="en-US"/>
          </a:p>
        </p:txBody>
      </p:sp>
      <p:sp>
        <p:nvSpPr>
          <p:cNvPr id="29" name="Text Placeholder 10">
            <a:extLst>
              <a:ext uri="{FF2B5EF4-FFF2-40B4-BE49-F238E27FC236}">
                <a16:creationId xmlns:a16="http://schemas.microsoft.com/office/drawing/2014/main" id="{C28D490E-BCD9-F5BD-3001-E54CAE548880}"/>
              </a:ext>
            </a:extLst>
          </p:cNvPr>
          <p:cNvSpPr>
            <a:spLocks noGrp="1"/>
          </p:cNvSpPr>
          <p:nvPr>
            <p:ph type="body" sz="quarter" idx="15"/>
          </p:nvPr>
        </p:nvSpPr>
        <p:spPr>
          <a:xfrm>
            <a:off x="3546046" y="4179296"/>
            <a:ext cx="2247677" cy="645155"/>
          </a:xfrm>
        </p:spPr>
        <p:txBody>
          <a:bodyPr anchor="b"/>
          <a:lstStyle>
            <a:lvl1pPr marL="0" indent="0" algn="ctr">
              <a:lnSpc>
                <a:spcPct val="100000"/>
              </a:lnSpc>
              <a:buNone/>
              <a:defRPr sz="1800" b="1">
                <a:latin typeface="+mj-lt"/>
              </a:defRPr>
            </a:lvl1pPr>
            <a:lvl2pPr algn="ctr">
              <a:lnSpc>
                <a:spcPct val="100000"/>
              </a:lnSpc>
              <a:defRPr sz="1800" b="1">
                <a:latin typeface="+mj-lt"/>
              </a:defRPr>
            </a:lvl2pPr>
            <a:lvl3pPr algn="ctr">
              <a:lnSpc>
                <a:spcPct val="100000"/>
              </a:lnSpc>
              <a:defRPr sz="1800" b="1">
                <a:latin typeface="+mj-lt"/>
              </a:defRPr>
            </a:lvl3pPr>
            <a:lvl4pPr algn="ctr">
              <a:lnSpc>
                <a:spcPct val="100000"/>
              </a:lnSpc>
              <a:defRPr sz="1800" b="1">
                <a:latin typeface="+mj-lt"/>
              </a:defRPr>
            </a:lvl4pPr>
            <a:lvl5pPr algn="ctr">
              <a:lnSpc>
                <a:spcPct val="100000"/>
              </a:lnSpc>
              <a:defRPr sz="1800" b="1">
                <a:latin typeface="+mj-lt"/>
              </a:defRPr>
            </a:lvl5pPr>
          </a:lstStyle>
          <a:p>
            <a:pPr marL="0" marR="0" lvl="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30" name="Text Placeholder 10">
            <a:extLst>
              <a:ext uri="{FF2B5EF4-FFF2-40B4-BE49-F238E27FC236}">
                <a16:creationId xmlns:a16="http://schemas.microsoft.com/office/drawing/2014/main" id="{2E90F1AF-FABC-69A4-57F9-02FEEC2D804D}"/>
              </a:ext>
            </a:extLst>
          </p:cNvPr>
          <p:cNvSpPr>
            <a:spLocks noGrp="1"/>
          </p:cNvSpPr>
          <p:nvPr>
            <p:ph type="body" sz="quarter" idx="16"/>
          </p:nvPr>
        </p:nvSpPr>
        <p:spPr>
          <a:xfrm>
            <a:off x="3546046" y="4918684"/>
            <a:ext cx="2247676" cy="1319899"/>
          </a:xfrm>
        </p:spPr>
        <p:txBody>
          <a:bodyPr anchor="t"/>
          <a:lstStyle>
            <a:lvl1pPr marL="0" indent="0" algn="ctr">
              <a:lnSpc>
                <a:spcPct val="120000"/>
              </a:lnSpc>
              <a:spcBef>
                <a:spcPts val="0"/>
              </a:spcBef>
              <a:buNone/>
              <a:defRPr sz="1400" b="0">
                <a:latin typeface="+mn-lt"/>
              </a:defRPr>
            </a:lvl1pPr>
            <a:lvl2pPr marL="0" algn="ctr">
              <a:lnSpc>
                <a:spcPct val="120000"/>
              </a:lnSpc>
              <a:spcBef>
                <a:spcPts val="0"/>
              </a:spcBef>
              <a:defRPr sz="1400" b="0">
                <a:latin typeface="+mn-lt"/>
              </a:defRPr>
            </a:lvl2pPr>
            <a:lvl3pPr marL="0" algn="ctr">
              <a:lnSpc>
                <a:spcPct val="120000"/>
              </a:lnSpc>
              <a:spcBef>
                <a:spcPts val="0"/>
              </a:spcBef>
              <a:defRPr sz="1400" b="0">
                <a:latin typeface="+mn-lt"/>
              </a:defRPr>
            </a:lvl3pPr>
            <a:lvl4pPr marL="0" algn="ctr">
              <a:lnSpc>
                <a:spcPct val="120000"/>
              </a:lnSpc>
              <a:spcBef>
                <a:spcPts val="0"/>
              </a:spcBef>
              <a:defRPr sz="1400" b="0">
                <a:latin typeface="+mn-lt"/>
              </a:defRPr>
            </a:lvl4pPr>
            <a:lvl5pPr marL="0" algn="ctr">
              <a:lnSpc>
                <a:spcPct val="120000"/>
              </a:lnSpc>
              <a:spcBef>
                <a:spcPts val="0"/>
              </a:spcBef>
              <a:defRPr sz="1400" b="0">
                <a:latin typeface="+mn-lt"/>
              </a:defRPr>
            </a:lvl5pPr>
          </a:lstStyle>
          <a:p>
            <a:pPr marL="0" marR="0" lvl="0" indent="0" algn="ctr"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44" name="Picture Placeholder 43">
            <a:extLst>
              <a:ext uri="{FF2B5EF4-FFF2-40B4-BE49-F238E27FC236}">
                <a16:creationId xmlns:a16="http://schemas.microsoft.com/office/drawing/2014/main" id="{A248B268-9019-F21D-A6D5-820E2928E5F2}"/>
              </a:ext>
            </a:extLst>
          </p:cNvPr>
          <p:cNvSpPr>
            <a:spLocks noGrp="1"/>
          </p:cNvSpPr>
          <p:nvPr>
            <p:ph type="pic" sz="quarter" idx="23"/>
          </p:nvPr>
        </p:nvSpPr>
        <p:spPr>
          <a:xfrm>
            <a:off x="6633211" y="2400057"/>
            <a:ext cx="1574806" cy="1749956"/>
          </a:xfrm>
          <a:custGeom>
            <a:avLst/>
            <a:gdLst>
              <a:gd name="connsiteX0" fmla="*/ 0 w 1574806"/>
              <a:gd name="connsiteY0" fmla="*/ 0 h 1749956"/>
              <a:gd name="connsiteX1" fmla="*/ 1574806 w 1574806"/>
              <a:gd name="connsiteY1" fmla="*/ 0 h 1749956"/>
              <a:gd name="connsiteX2" fmla="*/ 1574805 w 1574806"/>
              <a:gd name="connsiteY2" fmla="*/ 962553 h 1749956"/>
              <a:gd name="connsiteX3" fmla="*/ 787402 w 1574806"/>
              <a:gd name="connsiteY3" fmla="*/ 1749956 h 1749956"/>
              <a:gd name="connsiteX4" fmla="*/ 787403 w 1574806"/>
              <a:gd name="connsiteY4" fmla="*/ 1749955 h 1749956"/>
              <a:gd name="connsiteX5" fmla="*/ 0 w 1574806"/>
              <a:gd name="connsiteY5" fmla="*/ 962552 h 1749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806" h="1749956">
                <a:moveTo>
                  <a:pt x="0" y="0"/>
                </a:moveTo>
                <a:lnTo>
                  <a:pt x="1574806" y="0"/>
                </a:lnTo>
                <a:lnTo>
                  <a:pt x="1574805" y="962553"/>
                </a:lnTo>
                <a:cubicBezTo>
                  <a:pt x="1574805" y="1397424"/>
                  <a:pt x="1222273" y="1749956"/>
                  <a:pt x="787402" y="1749956"/>
                </a:cubicBezTo>
                <a:lnTo>
                  <a:pt x="787403" y="1749955"/>
                </a:lnTo>
                <a:cubicBezTo>
                  <a:pt x="352532" y="1749955"/>
                  <a:pt x="0" y="1397423"/>
                  <a:pt x="0" y="962552"/>
                </a:cubicBezTo>
                <a:close/>
              </a:path>
            </a:pathLst>
          </a:custGeom>
        </p:spPr>
        <p:txBody>
          <a:bodyPr wrap="square">
            <a:noAutofit/>
          </a:bodyPr>
          <a:lstStyle/>
          <a:p>
            <a:endParaRPr lang="zh-CN" altLang="en-US"/>
          </a:p>
        </p:txBody>
      </p:sp>
      <p:sp>
        <p:nvSpPr>
          <p:cNvPr id="31" name="Text Placeholder 10">
            <a:extLst>
              <a:ext uri="{FF2B5EF4-FFF2-40B4-BE49-F238E27FC236}">
                <a16:creationId xmlns:a16="http://schemas.microsoft.com/office/drawing/2014/main" id="{ACC85C39-CD2C-6707-E229-98AD380D0A5B}"/>
              </a:ext>
            </a:extLst>
          </p:cNvPr>
          <p:cNvSpPr>
            <a:spLocks noGrp="1"/>
          </p:cNvSpPr>
          <p:nvPr>
            <p:ph type="body" sz="quarter" idx="17"/>
          </p:nvPr>
        </p:nvSpPr>
        <p:spPr>
          <a:xfrm>
            <a:off x="6302143" y="4179296"/>
            <a:ext cx="2247677" cy="645155"/>
          </a:xfrm>
        </p:spPr>
        <p:txBody>
          <a:bodyPr anchor="b"/>
          <a:lstStyle>
            <a:lvl1pPr marL="0" indent="0" algn="ctr">
              <a:lnSpc>
                <a:spcPct val="100000"/>
              </a:lnSpc>
              <a:buNone/>
              <a:defRPr sz="1800" b="1">
                <a:latin typeface="+mj-lt"/>
              </a:defRPr>
            </a:lvl1pPr>
            <a:lvl2pPr algn="ctr">
              <a:lnSpc>
                <a:spcPct val="100000"/>
              </a:lnSpc>
              <a:defRPr sz="1800" b="1">
                <a:latin typeface="+mj-lt"/>
              </a:defRPr>
            </a:lvl2pPr>
            <a:lvl3pPr algn="ctr">
              <a:lnSpc>
                <a:spcPct val="100000"/>
              </a:lnSpc>
              <a:defRPr sz="1800" b="1">
                <a:latin typeface="+mj-lt"/>
              </a:defRPr>
            </a:lvl3pPr>
            <a:lvl4pPr algn="ctr">
              <a:lnSpc>
                <a:spcPct val="100000"/>
              </a:lnSpc>
              <a:defRPr sz="1800" b="1">
                <a:latin typeface="+mj-lt"/>
              </a:defRPr>
            </a:lvl4pPr>
            <a:lvl5pPr algn="ctr">
              <a:lnSpc>
                <a:spcPct val="100000"/>
              </a:lnSpc>
              <a:defRPr sz="1800" b="1">
                <a:latin typeface="+mj-lt"/>
              </a:defRPr>
            </a:lvl5pPr>
          </a:lstStyle>
          <a:p>
            <a:pPr marL="0" marR="0" lvl="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32" name="Text Placeholder 10">
            <a:extLst>
              <a:ext uri="{FF2B5EF4-FFF2-40B4-BE49-F238E27FC236}">
                <a16:creationId xmlns:a16="http://schemas.microsoft.com/office/drawing/2014/main" id="{A5BCFE58-E213-AF4E-97E9-0F38693F3E95}"/>
              </a:ext>
            </a:extLst>
          </p:cNvPr>
          <p:cNvSpPr>
            <a:spLocks noGrp="1"/>
          </p:cNvSpPr>
          <p:nvPr>
            <p:ph type="body" sz="quarter" idx="18"/>
          </p:nvPr>
        </p:nvSpPr>
        <p:spPr>
          <a:xfrm>
            <a:off x="6302143" y="4918684"/>
            <a:ext cx="2247676" cy="1319899"/>
          </a:xfrm>
        </p:spPr>
        <p:txBody>
          <a:bodyPr anchor="t"/>
          <a:lstStyle>
            <a:lvl1pPr marL="0" indent="0" algn="ctr">
              <a:lnSpc>
                <a:spcPct val="120000"/>
              </a:lnSpc>
              <a:spcBef>
                <a:spcPts val="0"/>
              </a:spcBef>
              <a:buNone/>
              <a:defRPr sz="1400" b="0">
                <a:latin typeface="+mn-lt"/>
              </a:defRPr>
            </a:lvl1pPr>
            <a:lvl2pPr marL="0" algn="ctr">
              <a:lnSpc>
                <a:spcPct val="120000"/>
              </a:lnSpc>
              <a:spcBef>
                <a:spcPts val="0"/>
              </a:spcBef>
              <a:defRPr sz="1400" b="0">
                <a:latin typeface="+mn-lt"/>
              </a:defRPr>
            </a:lvl2pPr>
            <a:lvl3pPr marL="0" algn="ctr">
              <a:lnSpc>
                <a:spcPct val="120000"/>
              </a:lnSpc>
              <a:spcBef>
                <a:spcPts val="0"/>
              </a:spcBef>
              <a:defRPr sz="1400" b="0">
                <a:latin typeface="+mn-lt"/>
              </a:defRPr>
            </a:lvl3pPr>
            <a:lvl4pPr marL="0" algn="ctr">
              <a:lnSpc>
                <a:spcPct val="120000"/>
              </a:lnSpc>
              <a:spcBef>
                <a:spcPts val="0"/>
              </a:spcBef>
              <a:defRPr sz="1400" b="0">
                <a:latin typeface="+mn-lt"/>
              </a:defRPr>
            </a:lvl4pPr>
            <a:lvl5pPr marL="0" algn="ctr">
              <a:lnSpc>
                <a:spcPct val="120000"/>
              </a:lnSpc>
              <a:spcBef>
                <a:spcPts val="0"/>
              </a:spcBef>
              <a:defRPr sz="1400" b="0">
                <a:latin typeface="+mn-lt"/>
              </a:defRPr>
            </a:lvl5pPr>
          </a:lstStyle>
          <a:p>
            <a:pPr marL="0" marR="0" lvl="0" indent="0" algn="ctr"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45" name="Picture Placeholder 44">
            <a:extLst>
              <a:ext uri="{FF2B5EF4-FFF2-40B4-BE49-F238E27FC236}">
                <a16:creationId xmlns:a16="http://schemas.microsoft.com/office/drawing/2014/main" id="{526F3044-7765-F477-D32C-4962CDBB2954}"/>
              </a:ext>
            </a:extLst>
          </p:cNvPr>
          <p:cNvSpPr>
            <a:spLocks noGrp="1"/>
          </p:cNvSpPr>
          <p:nvPr>
            <p:ph type="pic" sz="quarter" idx="24"/>
          </p:nvPr>
        </p:nvSpPr>
        <p:spPr>
          <a:xfrm>
            <a:off x="9388473" y="2400057"/>
            <a:ext cx="1574806" cy="1749956"/>
          </a:xfrm>
          <a:custGeom>
            <a:avLst/>
            <a:gdLst>
              <a:gd name="connsiteX0" fmla="*/ 0 w 1574806"/>
              <a:gd name="connsiteY0" fmla="*/ 0 h 1749956"/>
              <a:gd name="connsiteX1" fmla="*/ 1574806 w 1574806"/>
              <a:gd name="connsiteY1" fmla="*/ 0 h 1749956"/>
              <a:gd name="connsiteX2" fmla="*/ 1574805 w 1574806"/>
              <a:gd name="connsiteY2" fmla="*/ 962553 h 1749956"/>
              <a:gd name="connsiteX3" fmla="*/ 787402 w 1574806"/>
              <a:gd name="connsiteY3" fmla="*/ 1749956 h 1749956"/>
              <a:gd name="connsiteX4" fmla="*/ 787403 w 1574806"/>
              <a:gd name="connsiteY4" fmla="*/ 1749955 h 1749956"/>
              <a:gd name="connsiteX5" fmla="*/ 0 w 1574806"/>
              <a:gd name="connsiteY5" fmla="*/ 962552 h 1749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806" h="1749956">
                <a:moveTo>
                  <a:pt x="0" y="0"/>
                </a:moveTo>
                <a:lnTo>
                  <a:pt x="1574806" y="0"/>
                </a:lnTo>
                <a:lnTo>
                  <a:pt x="1574805" y="962553"/>
                </a:lnTo>
                <a:cubicBezTo>
                  <a:pt x="1574805" y="1397424"/>
                  <a:pt x="1222273" y="1749956"/>
                  <a:pt x="787402" y="1749956"/>
                </a:cubicBezTo>
                <a:lnTo>
                  <a:pt x="787403" y="1749955"/>
                </a:lnTo>
                <a:cubicBezTo>
                  <a:pt x="352532" y="1749955"/>
                  <a:pt x="0" y="1397423"/>
                  <a:pt x="0" y="962552"/>
                </a:cubicBezTo>
                <a:close/>
              </a:path>
            </a:pathLst>
          </a:custGeom>
        </p:spPr>
        <p:txBody>
          <a:bodyPr wrap="square">
            <a:noAutofit/>
          </a:bodyPr>
          <a:lstStyle/>
          <a:p>
            <a:endParaRPr lang="zh-CN" altLang="en-US"/>
          </a:p>
        </p:txBody>
      </p:sp>
      <p:sp>
        <p:nvSpPr>
          <p:cNvPr id="33" name="Text Placeholder 10">
            <a:extLst>
              <a:ext uri="{FF2B5EF4-FFF2-40B4-BE49-F238E27FC236}">
                <a16:creationId xmlns:a16="http://schemas.microsoft.com/office/drawing/2014/main" id="{A098182F-B410-1A03-C48A-02C44658BDA3}"/>
              </a:ext>
            </a:extLst>
          </p:cNvPr>
          <p:cNvSpPr>
            <a:spLocks noGrp="1"/>
          </p:cNvSpPr>
          <p:nvPr>
            <p:ph type="body" sz="quarter" idx="19"/>
          </p:nvPr>
        </p:nvSpPr>
        <p:spPr>
          <a:xfrm>
            <a:off x="9071564" y="4179296"/>
            <a:ext cx="2247677" cy="645155"/>
          </a:xfrm>
        </p:spPr>
        <p:txBody>
          <a:bodyPr anchor="b"/>
          <a:lstStyle>
            <a:lvl1pPr marL="0" indent="0" algn="ctr">
              <a:lnSpc>
                <a:spcPct val="100000"/>
              </a:lnSpc>
              <a:buNone/>
              <a:defRPr sz="1800" b="1">
                <a:latin typeface="+mj-lt"/>
              </a:defRPr>
            </a:lvl1pPr>
            <a:lvl2pPr algn="ctr">
              <a:lnSpc>
                <a:spcPct val="100000"/>
              </a:lnSpc>
              <a:defRPr sz="1800" b="1">
                <a:latin typeface="+mj-lt"/>
              </a:defRPr>
            </a:lvl2pPr>
            <a:lvl3pPr algn="ctr">
              <a:lnSpc>
                <a:spcPct val="100000"/>
              </a:lnSpc>
              <a:defRPr sz="1800" b="1">
                <a:latin typeface="+mj-lt"/>
              </a:defRPr>
            </a:lvl3pPr>
            <a:lvl4pPr algn="ctr">
              <a:lnSpc>
                <a:spcPct val="100000"/>
              </a:lnSpc>
              <a:defRPr sz="1800" b="1">
                <a:latin typeface="+mj-lt"/>
              </a:defRPr>
            </a:lvl4pPr>
            <a:lvl5pPr algn="ctr">
              <a:lnSpc>
                <a:spcPct val="100000"/>
              </a:lnSpc>
              <a:defRPr sz="1800" b="1">
                <a:latin typeface="+mj-lt"/>
              </a:defRPr>
            </a:lvl5pPr>
          </a:lstStyle>
          <a:p>
            <a:pPr marL="0" marR="0" lvl="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34" name="Text Placeholder 10">
            <a:extLst>
              <a:ext uri="{FF2B5EF4-FFF2-40B4-BE49-F238E27FC236}">
                <a16:creationId xmlns:a16="http://schemas.microsoft.com/office/drawing/2014/main" id="{DF18BA57-4ECA-6719-5A69-A5A04C9F2245}"/>
              </a:ext>
            </a:extLst>
          </p:cNvPr>
          <p:cNvSpPr>
            <a:spLocks noGrp="1"/>
          </p:cNvSpPr>
          <p:nvPr>
            <p:ph type="body" sz="quarter" idx="20"/>
          </p:nvPr>
        </p:nvSpPr>
        <p:spPr>
          <a:xfrm>
            <a:off x="9071564" y="4918684"/>
            <a:ext cx="2247676" cy="1319899"/>
          </a:xfrm>
        </p:spPr>
        <p:txBody>
          <a:bodyPr anchor="t"/>
          <a:lstStyle>
            <a:lvl1pPr marL="0" indent="0" algn="ctr">
              <a:lnSpc>
                <a:spcPct val="120000"/>
              </a:lnSpc>
              <a:spcBef>
                <a:spcPts val="0"/>
              </a:spcBef>
              <a:buNone/>
              <a:defRPr sz="1400" b="0">
                <a:latin typeface="+mn-lt"/>
              </a:defRPr>
            </a:lvl1pPr>
            <a:lvl2pPr marL="0" algn="ctr">
              <a:lnSpc>
                <a:spcPct val="120000"/>
              </a:lnSpc>
              <a:spcBef>
                <a:spcPts val="0"/>
              </a:spcBef>
              <a:defRPr sz="1400" b="0">
                <a:latin typeface="+mn-lt"/>
              </a:defRPr>
            </a:lvl2pPr>
            <a:lvl3pPr marL="0" algn="ctr">
              <a:lnSpc>
                <a:spcPct val="120000"/>
              </a:lnSpc>
              <a:spcBef>
                <a:spcPts val="0"/>
              </a:spcBef>
              <a:defRPr sz="1400" b="0">
                <a:latin typeface="+mn-lt"/>
              </a:defRPr>
            </a:lvl3pPr>
            <a:lvl4pPr marL="0" algn="ctr">
              <a:lnSpc>
                <a:spcPct val="120000"/>
              </a:lnSpc>
              <a:spcBef>
                <a:spcPts val="0"/>
              </a:spcBef>
              <a:defRPr sz="1400" b="0">
                <a:latin typeface="+mn-lt"/>
              </a:defRPr>
            </a:lvl4pPr>
            <a:lvl5pPr marL="0" algn="ctr">
              <a:lnSpc>
                <a:spcPct val="120000"/>
              </a:lnSpc>
              <a:spcBef>
                <a:spcPts val="0"/>
              </a:spcBef>
              <a:defRPr sz="1400" b="0">
                <a:latin typeface="+mn-lt"/>
              </a:defRPr>
            </a:lvl5pPr>
          </a:lstStyle>
          <a:p>
            <a:pPr marL="0" marR="0" lvl="0" indent="0" algn="ctr"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6" name="Date Placeholder 3">
            <a:extLst>
              <a:ext uri="{FF2B5EF4-FFF2-40B4-BE49-F238E27FC236}">
                <a16:creationId xmlns:a16="http://schemas.microsoft.com/office/drawing/2014/main" id="{4F9CFA80-D4AA-3368-BD6D-83BCAE936C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7" name="Footer Placeholder 4">
            <a:extLst>
              <a:ext uri="{FF2B5EF4-FFF2-40B4-BE49-F238E27FC236}">
                <a16:creationId xmlns:a16="http://schemas.microsoft.com/office/drawing/2014/main" id="{EA3242F8-9F2E-AD2D-10CD-37A53D94FF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8" name="Slide Number Placeholder 5">
            <a:extLst>
              <a:ext uri="{FF2B5EF4-FFF2-40B4-BE49-F238E27FC236}">
                <a16:creationId xmlns:a16="http://schemas.microsoft.com/office/drawing/2014/main" id="{331078A5-5A4A-623A-01B6-2AAAAF90E9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8" name="Straight Connector 14">
            <a:extLst>
              <a:ext uri="{FF2B5EF4-FFF2-40B4-BE49-F238E27FC236}">
                <a16:creationId xmlns:a16="http://schemas.microsoft.com/office/drawing/2014/main" id="{31074CC2-5937-AFC8-1A1A-7A015DAE7ED0}"/>
              </a:ext>
              <a:ext uri="{C183D7F6-B498-43B3-948B-1728B52AA6E4}">
                <adec:decorative xmlns:adec="http://schemas.microsoft.com/office/drawing/2017/decorative" val="1"/>
              </a:ext>
            </a:extLst>
          </p:cNvPr>
          <p:cNvCxnSpPr>
            <a:cxnSpLocks/>
          </p:cNvCxnSpPr>
          <p:nvPr userDrawn="1"/>
        </p:nvCxnSpPr>
        <p:spPr>
          <a:xfrm>
            <a:off x="3282042" y="2210847"/>
            <a:ext cx="0" cy="31623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5">
            <a:extLst>
              <a:ext uri="{FF2B5EF4-FFF2-40B4-BE49-F238E27FC236}">
                <a16:creationId xmlns:a16="http://schemas.microsoft.com/office/drawing/2014/main" id="{64DE9D23-BE63-F4BA-C094-88F0662C2EEC}"/>
              </a:ext>
              <a:ext uri="{C183D7F6-B498-43B3-948B-1728B52AA6E4}">
                <adec:decorative xmlns:adec="http://schemas.microsoft.com/office/drawing/2017/decorative" val="1"/>
              </a:ext>
            </a:extLst>
          </p:cNvPr>
          <p:cNvCxnSpPr>
            <a:cxnSpLocks/>
          </p:cNvCxnSpPr>
          <p:nvPr userDrawn="1"/>
        </p:nvCxnSpPr>
        <p:spPr>
          <a:xfrm>
            <a:off x="6041804" y="2210847"/>
            <a:ext cx="0" cy="31623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6">
            <a:extLst>
              <a:ext uri="{FF2B5EF4-FFF2-40B4-BE49-F238E27FC236}">
                <a16:creationId xmlns:a16="http://schemas.microsoft.com/office/drawing/2014/main" id="{EE609DF1-B11E-F16C-4627-773F9ED60CCC}"/>
              </a:ext>
              <a:ext uri="{C183D7F6-B498-43B3-948B-1728B52AA6E4}">
                <adec:decorative xmlns:adec="http://schemas.microsoft.com/office/drawing/2017/decorative" val="1"/>
              </a:ext>
            </a:extLst>
          </p:cNvPr>
          <p:cNvCxnSpPr>
            <a:cxnSpLocks/>
          </p:cNvCxnSpPr>
          <p:nvPr userDrawn="1"/>
        </p:nvCxnSpPr>
        <p:spPr>
          <a:xfrm>
            <a:off x="8801566" y="2210847"/>
            <a:ext cx="0" cy="31623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1">
            <a:extLst>
              <a:ext uri="{FF2B5EF4-FFF2-40B4-BE49-F238E27FC236}">
                <a16:creationId xmlns:a16="http://schemas.microsoft.com/office/drawing/2014/main" id="{4489C308-841C-D2A7-8515-411CB0168665}"/>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2">
            <a:extLst>
              <a:ext uri="{FF2B5EF4-FFF2-40B4-BE49-F238E27FC236}">
                <a16:creationId xmlns:a16="http://schemas.microsoft.com/office/drawing/2014/main" id="{B60E0D5B-082D-4EB9-B1D4-EF2D236B05E3}"/>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2">
            <a:extLst>
              <a:ext uri="{FF2B5EF4-FFF2-40B4-BE49-F238E27FC236}">
                <a16:creationId xmlns:a16="http://schemas.microsoft.com/office/drawing/2014/main" id="{5B814A6C-6187-44A9-CE55-07E0F6A33C05}"/>
              </a:ext>
              <a:ext uri="{C183D7F6-B498-43B3-948B-1728B52AA6E4}">
                <adec:decorative xmlns:adec="http://schemas.microsoft.com/office/drawing/2017/decorative" val="1"/>
              </a:ext>
            </a:extLst>
          </p:cNvPr>
          <p:cNvCxnSpPr>
            <a:cxnSpLocks/>
          </p:cNvCxnSpPr>
          <p:nvPr userDrawn="1"/>
        </p:nvCxnSpPr>
        <p:spPr>
          <a:xfrm>
            <a:off x="20341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1">
            <a:extLst>
              <a:ext uri="{FF2B5EF4-FFF2-40B4-BE49-F238E27FC236}">
                <a16:creationId xmlns:a16="http://schemas.microsoft.com/office/drawing/2014/main" id="{CCF56FCA-E9F5-CED2-901F-8A806CBEC2E8}"/>
              </a:ext>
              <a:ext uri="{C183D7F6-B498-43B3-948B-1728B52AA6E4}">
                <adec:decorative xmlns:adec="http://schemas.microsoft.com/office/drawing/2017/decorative" val="1"/>
              </a:ext>
            </a:extLst>
          </p:cNvPr>
          <p:cNvCxnSpPr>
            <a:cxnSpLocks/>
          </p:cNvCxnSpPr>
          <p:nvPr userDrawn="1"/>
        </p:nvCxnSpPr>
        <p:spPr>
          <a:xfrm>
            <a:off x="0" y="66412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174224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4-item List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841447"/>
            <a:ext cx="10504000" cy="1101394"/>
          </a:xfrm>
        </p:spPr>
        <p:txBody>
          <a:bodyPr/>
          <a:lstStyle>
            <a:lvl1pPr algn="ctr">
              <a:defRPr sz="3600">
                <a:solidFill>
                  <a:schemeClr val="tx1"/>
                </a:solidFill>
              </a:defRPr>
            </a:lvl1pPr>
          </a:lstStyle>
          <a:p>
            <a:r>
              <a:rPr lang="en-US"/>
              <a:t>Click to edit Master title style</a:t>
            </a:r>
          </a:p>
        </p:txBody>
      </p:sp>
      <p:sp>
        <p:nvSpPr>
          <p:cNvPr id="21" name="Text Placeholder 10">
            <a:extLst>
              <a:ext uri="{FF2B5EF4-FFF2-40B4-BE49-F238E27FC236}">
                <a16:creationId xmlns:a16="http://schemas.microsoft.com/office/drawing/2014/main" id="{D7EF3883-1825-BE98-6A0D-E5F37120BEC1}"/>
              </a:ext>
            </a:extLst>
          </p:cNvPr>
          <p:cNvSpPr>
            <a:spLocks noGrp="1"/>
          </p:cNvSpPr>
          <p:nvPr>
            <p:ph type="body" sz="quarter" idx="22"/>
          </p:nvPr>
        </p:nvSpPr>
        <p:spPr>
          <a:xfrm>
            <a:off x="1179810" y="2486482"/>
            <a:ext cx="4338570" cy="739384"/>
          </a:xfrm>
        </p:spPr>
        <p:txBody>
          <a:bodyPr anchor="ctr"/>
          <a:lstStyle>
            <a:lvl1pPr marL="0" indent="0" algn="r">
              <a:lnSpc>
                <a:spcPct val="100000"/>
              </a:lnSpc>
              <a:buNone/>
              <a:defRPr sz="1800" b="1">
                <a:latin typeface="+mj-lt"/>
              </a:defRPr>
            </a:lvl1pPr>
            <a:lvl2pPr algn="r">
              <a:lnSpc>
                <a:spcPct val="100000"/>
              </a:lnSpc>
              <a:defRPr sz="1800" b="1">
                <a:latin typeface="+mj-lt"/>
              </a:defRPr>
            </a:lvl2pPr>
            <a:lvl3pPr algn="r">
              <a:lnSpc>
                <a:spcPct val="100000"/>
              </a:lnSpc>
              <a:defRPr sz="1800" b="1">
                <a:latin typeface="+mj-lt"/>
              </a:defRPr>
            </a:lvl3pPr>
            <a:lvl4pPr algn="r">
              <a:lnSpc>
                <a:spcPct val="100000"/>
              </a:lnSpc>
              <a:defRPr sz="1800" b="1">
                <a:latin typeface="+mj-lt"/>
              </a:defRPr>
            </a:lvl4pPr>
            <a:lvl5pPr algn="r">
              <a:lnSpc>
                <a:spcPct val="100000"/>
              </a:lnSpc>
              <a:defRPr sz="1800" b="1">
                <a:latin typeface="+mj-lt"/>
              </a:defRPr>
            </a:lvl5pPr>
          </a:lstStyle>
          <a:p>
            <a:pPr marL="0" marR="0" lvl="0" indent="0" algn="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20" name="Text Placeholder 10">
            <a:extLst>
              <a:ext uri="{FF2B5EF4-FFF2-40B4-BE49-F238E27FC236}">
                <a16:creationId xmlns:a16="http://schemas.microsoft.com/office/drawing/2014/main" id="{9B5B1545-4ACF-EE87-EB8A-9B9EA972A530}"/>
              </a:ext>
            </a:extLst>
          </p:cNvPr>
          <p:cNvSpPr>
            <a:spLocks noGrp="1"/>
          </p:cNvSpPr>
          <p:nvPr>
            <p:ph type="body" sz="quarter" idx="21"/>
          </p:nvPr>
        </p:nvSpPr>
        <p:spPr>
          <a:xfrm>
            <a:off x="1179812" y="3237946"/>
            <a:ext cx="4338568" cy="806939"/>
          </a:xfrm>
        </p:spPr>
        <p:txBody>
          <a:bodyPr anchor="t"/>
          <a:lstStyle>
            <a:lvl1pPr marL="0" indent="0" algn="r">
              <a:lnSpc>
                <a:spcPct val="120000"/>
              </a:lnSpc>
              <a:spcBef>
                <a:spcPts val="0"/>
              </a:spcBef>
              <a:buNone/>
              <a:defRPr sz="1400" b="0">
                <a:latin typeface="+mn-lt"/>
              </a:defRPr>
            </a:lvl1pPr>
            <a:lvl2pPr marL="0" algn="r">
              <a:lnSpc>
                <a:spcPct val="120000"/>
              </a:lnSpc>
              <a:spcBef>
                <a:spcPts val="0"/>
              </a:spcBef>
              <a:defRPr sz="1400" b="0">
                <a:latin typeface="+mn-lt"/>
              </a:defRPr>
            </a:lvl2pPr>
            <a:lvl3pPr marL="0" algn="r">
              <a:lnSpc>
                <a:spcPct val="120000"/>
              </a:lnSpc>
              <a:spcBef>
                <a:spcPts val="0"/>
              </a:spcBef>
              <a:defRPr sz="1400" b="0">
                <a:latin typeface="+mn-lt"/>
              </a:defRPr>
            </a:lvl3pPr>
            <a:lvl4pPr marL="0" algn="r">
              <a:lnSpc>
                <a:spcPct val="120000"/>
              </a:lnSpc>
              <a:spcBef>
                <a:spcPts val="0"/>
              </a:spcBef>
              <a:defRPr sz="1400" b="0">
                <a:latin typeface="+mn-lt"/>
              </a:defRPr>
            </a:lvl4pPr>
            <a:lvl5pPr marL="0" algn="r">
              <a:lnSpc>
                <a:spcPct val="120000"/>
              </a:lnSpc>
              <a:spcBef>
                <a:spcPts val="0"/>
              </a:spcBef>
              <a:defRPr sz="1400" b="0">
                <a:latin typeface="+mn-lt"/>
              </a:defRPr>
            </a:lvl5pPr>
          </a:lstStyle>
          <a:p>
            <a:pPr marL="0" marR="0" lvl="0" indent="0" algn="r"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23" name="Text Placeholder 10">
            <a:extLst>
              <a:ext uri="{FF2B5EF4-FFF2-40B4-BE49-F238E27FC236}">
                <a16:creationId xmlns:a16="http://schemas.microsoft.com/office/drawing/2014/main" id="{A356766D-F5E2-7904-2225-4694EA488330}"/>
              </a:ext>
            </a:extLst>
          </p:cNvPr>
          <p:cNvSpPr>
            <a:spLocks noGrp="1"/>
          </p:cNvSpPr>
          <p:nvPr>
            <p:ph type="body" sz="quarter" idx="24"/>
          </p:nvPr>
        </p:nvSpPr>
        <p:spPr>
          <a:xfrm>
            <a:off x="1179810" y="4181052"/>
            <a:ext cx="4338570" cy="739384"/>
          </a:xfrm>
        </p:spPr>
        <p:txBody>
          <a:bodyPr anchor="ctr"/>
          <a:lstStyle>
            <a:lvl1pPr marL="0" indent="0" algn="r">
              <a:lnSpc>
                <a:spcPct val="100000"/>
              </a:lnSpc>
              <a:buNone/>
              <a:defRPr sz="1800" b="1">
                <a:latin typeface="+mj-lt"/>
              </a:defRPr>
            </a:lvl1pPr>
            <a:lvl2pPr algn="r">
              <a:lnSpc>
                <a:spcPct val="100000"/>
              </a:lnSpc>
              <a:defRPr sz="1800" b="1">
                <a:latin typeface="+mj-lt"/>
              </a:defRPr>
            </a:lvl2pPr>
            <a:lvl3pPr algn="r">
              <a:lnSpc>
                <a:spcPct val="100000"/>
              </a:lnSpc>
              <a:defRPr sz="1800" b="1">
                <a:latin typeface="+mj-lt"/>
              </a:defRPr>
            </a:lvl3pPr>
            <a:lvl4pPr algn="r">
              <a:lnSpc>
                <a:spcPct val="100000"/>
              </a:lnSpc>
              <a:defRPr sz="1800" b="1">
                <a:latin typeface="+mj-lt"/>
              </a:defRPr>
            </a:lvl4pPr>
            <a:lvl5pPr algn="r">
              <a:lnSpc>
                <a:spcPct val="100000"/>
              </a:lnSpc>
              <a:defRPr sz="1800" b="1">
                <a:latin typeface="+mj-lt"/>
              </a:defRPr>
            </a:lvl5pPr>
          </a:lstStyle>
          <a:p>
            <a:pPr marL="0" marR="0" lvl="0" indent="0" algn="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22" name="Text Placeholder 10">
            <a:extLst>
              <a:ext uri="{FF2B5EF4-FFF2-40B4-BE49-F238E27FC236}">
                <a16:creationId xmlns:a16="http://schemas.microsoft.com/office/drawing/2014/main" id="{47425909-B584-C128-E335-0223B010439C}"/>
              </a:ext>
            </a:extLst>
          </p:cNvPr>
          <p:cNvSpPr>
            <a:spLocks noGrp="1"/>
          </p:cNvSpPr>
          <p:nvPr>
            <p:ph type="body" sz="quarter" idx="23"/>
          </p:nvPr>
        </p:nvSpPr>
        <p:spPr>
          <a:xfrm>
            <a:off x="1179812" y="4932516"/>
            <a:ext cx="4338568" cy="806939"/>
          </a:xfrm>
        </p:spPr>
        <p:txBody>
          <a:bodyPr anchor="t"/>
          <a:lstStyle>
            <a:lvl1pPr marL="0" indent="0" algn="r">
              <a:lnSpc>
                <a:spcPct val="120000"/>
              </a:lnSpc>
              <a:spcBef>
                <a:spcPts val="0"/>
              </a:spcBef>
              <a:buNone/>
              <a:defRPr sz="1400" b="0">
                <a:latin typeface="+mn-lt"/>
              </a:defRPr>
            </a:lvl1pPr>
            <a:lvl2pPr marL="0" algn="r">
              <a:lnSpc>
                <a:spcPct val="120000"/>
              </a:lnSpc>
              <a:spcBef>
                <a:spcPts val="0"/>
              </a:spcBef>
              <a:defRPr sz="1400" b="0">
                <a:latin typeface="+mn-lt"/>
              </a:defRPr>
            </a:lvl2pPr>
            <a:lvl3pPr marL="0" algn="r">
              <a:lnSpc>
                <a:spcPct val="120000"/>
              </a:lnSpc>
              <a:spcBef>
                <a:spcPts val="0"/>
              </a:spcBef>
              <a:defRPr sz="1400" b="0">
                <a:latin typeface="+mn-lt"/>
              </a:defRPr>
            </a:lvl3pPr>
            <a:lvl4pPr marL="0" algn="r">
              <a:lnSpc>
                <a:spcPct val="120000"/>
              </a:lnSpc>
              <a:spcBef>
                <a:spcPts val="0"/>
              </a:spcBef>
              <a:defRPr sz="1400" b="0">
                <a:latin typeface="+mn-lt"/>
              </a:defRPr>
            </a:lvl4pPr>
            <a:lvl5pPr marL="0" algn="r">
              <a:lnSpc>
                <a:spcPct val="120000"/>
              </a:lnSpc>
              <a:spcBef>
                <a:spcPts val="0"/>
              </a:spcBef>
              <a:defRPr sz="1400" b="0">
                <a:latin typeface="+mn-lt"/>
              </a:defRPr>
            </a:lvl5pPr>
          </a:lstStyle>
          <a:p>
            <a:pPr marL="0" marR="0" lvl="0" indent="0" algn="r"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25" name="Text Placeholder 10">
            <a:extLst>
              <a:ext uri="{FF2B5EF4-FFF2-40B4-BE49-F238E27FC236}">
                <a16:creationId xmlns:a16="http://schemas.microsoft.com/office/drawing/2014/main" id="{FBF39DC5-6867-0012-C4D0-DEE4708FC8EC}"/>
              </a:ext>
            </a:extLst>
          </p:cNvPr>
          <p:cNvSpPr>
            <a:spLocks noGrp="1"/>
          </p:cNvSpPr>
          <p:nvPr>
            <p:ph type="body" sz="quarter" idx="26"/>
          </p:nvPr>
        </p:nvSpPr>
        <p:spPr>
          <a:xfrm>
            <a:off x="6673618" y="2453583"/>
            <a:ext cx="4338570" cy="739384"/>
          </a:xfrm>
        </p:spPr>
        <p:txBody>
          <a:bodyPr anchor="ctr"/>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24" name="Text Placeholder 10">
            <a:extLst>
              <a:ext uri="{FF2B5EF4-FFF2-40B4-BE49-F238E27FC236}">
                <a16:creationId xmlns:a16="http://schemas.microsoft.com/office/drawing/2014/main" id="{1B999FF2-3B3C-CAE5-8C40-0534622067F0}"/>
              </a:ext>
            </a:extLst>
          </p:cNvPr>
          <p:cNvSpPr>
            <a:spLocks noGrp="1"/>
          </p:cNvSpPr>
          <p:nvPr>
            <p:ph type="body" sz="quarter" idx="25"/>
          </p:nvPr>
        </p:nvSpPr>
        <p:spPr>
          <a:xfrm>
            <a:off x="6673618" y="3205047"/>
            <a:ext cx="4338568" cy="806939"/>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27" name="Text Placeholder 10">
            <a:extLst>
              <a:ext uri="{FF2B5EF4-FFF2-40B4-BE49-F238E27FC236}">
                <a16:creationId xmlns:a16="http://schemas.microsoft.com/office/drawing/2014/main" id="{7278CD6C-407A-4526-79EE-4485678B97A0}"/>
              </a:ext>
            </a:extLst>
          </p:cNvPr>
          <p:cNvSpPr>
            <a:spLocks noGrp="1"/>
          </p:cNvSpPr>
          <p:nvPr>
            <p:ph type="body" sz="quarter" idx="28"/>
          </p:nvPr>
        </p:nvSpPr>
        <p:spPr>
          <a:xfrm>
            <a:off x="6673618" y="4148153"/>
            <a:ext cx="4338570" cy="739384"/>
          </a:xfrm>
        </p:spPr>
        <p:txBody>
          <a:bodyPr anchor="ctr"/>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26" name="Text Placeholder 10">
            <a:extLst>
              <a:ext uri="{FF2B5EF4-FFF2-40B4-BE49-F238E27FC236}">
                <a16:creationId xmlns:a16="http://schemas.microsoft.com/office/drawing/2014/main" id="{CAD15B38-6459-7007-6121-FBC970B53336}"/>
              </a:ext>
            </a:extLst>
          </p:cNvPr>
          <p:cNvSpPr>
            <a:spLocks noGrp="1"/>
          </p:cNvSpPr>
          <p:nvPr>
            <p:ph type="body" sz="quarter" idx="27"/>
          </p:nvPr>
        </p:nvSpPr>
        <p:spPr>
          <a:xfrm>
            <a:off x="6673618" y="4899617"/>
            <a:ext cx="4338568" cy="806939"/>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6" name="Date Placeholder 3">
            <a:extLst>
              <a:ext uri="{FF2B5EF4-FFF2-40B4-BE49-F238E27FC236}">
                <a16:creationId xmlns:a16="http://schemas.microsoft.com/office/drawing/2014/main" id="{CD31E811-3CD5-0EFF-DE01-1A00973F08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7" name="Footer Placeholder 4">
            <a:extLst>
              <a:ext uri="{FF2B5EF4-FFF2-40B4-BE49-F238E27FC236}">
                <a16:creationId xmlns:a16="http://schemas.microsoft.com/office/drawing/2014/main" id="{029B724C-47BD-4F2A-3B9E-0708E9CC80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8" name="Slide Number Placeholder 5">
            <a:extLst>
              <a:ext uri="{FF2B5EF4-FFF2-40B4-BE49-F238E27FC236}">
                <a16:creationId xmlns:a16="http://schemas.microsoft.com/office/drawing/2014/main" id="{4C7665F0-017D-E5C3-9424-10E68875DA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34" name="Straight Connector 31">
            <a:extLst>
              <a:ext uri="{FF2B5EF4-FFF2-40B4-BE49-F238E27FC236}">
                <a16:creationId xmlns:a16="http://schemas.microsoft.com/office/drawing/2014/main" id="{05921472-2B94-11CA-0EA0-AF6AEF589FE3}"/>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2">
            <a:extLst>
              <a:ext uri="{FF2B5EF4-FFF2-40B4-BE49-F238E27FC236}">
                <a16:creationId xmlns:a16="http://schemas.microsoft.com/office/drawing/2014/main" id="{03DC96CF-757E-BC05-38D0-8715C9F696D3}"/>
              </a:ext>
              <a:ext uri="{C183D7F6-B498-43B3-948B-1728B52AA6E4}">
                <adec:decorative xmlns:adec="http://schemas.microsoft.com/office/drawing/2017/decorative" val="1"/>
              </a:ext>
            </a:extLst>
          </p:cNvPr>
          <p:cNvCxnSpPr>
            <a:cxnSpLocks/>
          </p:cNvCxnSpPr>
          <p:nvPr userDrawn="1"/>
        </p:nvCxnSpPr>
        <p:spPr>
          <a:xfrm>
            <a:off x="20341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2">
            <a:extLst>
              <a:ext uri="{FF2B5EF4-FFF2-40B4-BE49-F238E27FC236}">
                <a16:creationId xmlns:a16="http://schemas.microsoft.com/office/drawing/2014/main" id="{237CA06D-1180-342A-AFB2-C32BF9EEB712}"/>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1">
            <a:extLst>
              <a:ext uri="{FF2B5EF4-FFF2-40B4-BE49-F238E27FC236}">
                <a16:creationId xmlns:a16="http://schemas.microsoft.com/office/drawing/2014/main" id="{62DA1D6D-422E-EEDA-8DC9-5C5EAC47371A}"/>
              </a:ext>
              <a:ext uri="{C183D7F6-B498-43B3-948B-1728B52AA6E4}">
                <adec:decorative xmlns:adec="http://schemas.microsoft.com/office/drawing/2017/decorative" val="1"/>
              </a:ext>
            </a:extLst>
          </p:cNvPr>
          <p:cNvCxnSpPr>
            <a:cxnSpLocks/>
          </p:cNvCxnSpPr>
          <p:nvPr userDrawn="1"/>
        </p:nvCxnSpPr>
        <p:spPr>
          <a:xfrm>
            <a:off x="0" y="66412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1840308-043D-3A53-DA0F-093E337CA8B1}"/>
              </a:ext>
              <a:ext uri="{C183D7F6-B498-43B3-948B-1728B52AA6E4}">
                <adec:decorative xmlns:adec="http://schemas.microsoft.com/office/drawing/2017/decorative" val="1"/>
              </a:ext>
            </a:extLst>
          </p:cNvPr>
          <p:cNvCxnSpPr>
            <a:cxnSpLocks/>
          </p:cNvCxnSpPr>
          <p:nvPr userDrawn="1"/>
        </p:nvCxnSpPr>
        <p:spPr>
          <a:xfrm>
            <a:off x="1568068" y="4071131"/>
            <a:ext cx="90558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6E90AB7-76A7-3140-4836-F21F77720228}"/>
              </a:ext>
              <a:ext uri="{C183D7F6-B498-43B3-948B-1728B52AA6E4}">
                <adec:decorative xmlns:adec="http://schemas.microsoft.com/office/drawing/2017/decorative" val="1"/>
              </a:ext>
            </a:extLst>
          </p:cNvPr>
          <p:cNvCxnSpPr>
            <a:cxnSpLocks/>
          </p:cNvCxnSpPr>
          <p:nvPr userDrawn="1"/>
        </p:nvCxnSpPr>
        <p:spPr>
          <a:xfrm flipV="1">
            <a:off x="6096000" y="2598756"/>
            <a:ext cx="0" cy="32720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429736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4-item Lists 3">
    <p:spTree>
      <p:nvGrpSpPr>
        <p:cNvPr id="1" name=""/>
        <p:cNvGrpSpPr/>
        <p:nvPr/>
      </p:nvGrpSpPr>
      <p:grpSpPr>
        <a:xfrm>
          <a:off x="0" y="0"/>
          <a:ext cx="0" cy="0"/>
          <a:chOff x="0" y="0"/>
          <a:chExt cx="0" cy="0"/>
        </a:xfrm>
      </p:grpSpPr>
      <p:sp>
        <p:nvSpPr>
          <p:cNvPr id="16" name="Rectangle 18">
            <a:extLst>
              <a:ext uri="{FF2B5EF4-FFF2-40B4-BE49-F238E27FC236}">
                <a16:creationId xmlns:a16="http://schemas.microsoft.com/office/drawing/2014/main" id="{312063DD-D3D1-D48D-11EA-EDAC9FBACD34}"/>
              </a:ext>
              <a:ext uri="{C183D7F6-B498-43B3-948B-1728B52AA6E4}">
                <adec:decorative xmlns:adec="http://schemas.microsoft.com/office/drawing/2017/decorative" val="1"/>
              </a:ext>
            </a:extLst>
          </p:cNvPr>
          <p:cNvSpPr>
            <a:spLocks noChangeArrowheads="1"/>
          </p:cNvSpPr>
          <p:nvPr userDrawn="1"/>
        </p:nvSpPr>
        <p:spPr bwMode="auto">
          <a:xfrm>
            <a:off x="4697048" y="2586118"/>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17" name="Rectangle 40">
            <a:extLst>
              <a:ext uri="{FF2B5EF4-FFF2-40B4-BE49-F238E27FC236}">
                <a16:creationId xmlns:a16="http://schemas.microsoft.com/office/drawing/2014/main" id="{4C921615-3B06-6595-B602-0F0849223C9D}"/>
              </a:ext>
              <a:ext uri="{C183D7F6-B498-43B3-948B-1728B52AA6E4}">
                <adec:decorative xmlns:adec="http://schemas.microsoft.com/office/drawing/2017/decorative" val="1"/>
              </a:ext>
            </a:extLst>
          </p:cNvPr>
          <p:cNvSpPr>
            <a:spLocks noChangeArrowheads="1"/>
          </p:cNvSpPr>
          <p:nvPr userDrawn="1"/>
        </p:nvSpPr>
        <p:spPr bwMode="auto">
          <a:xfrm>
            <a:off x="4697048" y="3548489"/>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18" name="Rectangle 48">
            <a:extLst>
              <a:ext uri="{FF2B5EF4-FFF2-40B4-BE49-F238E27FC236}">
                <a16:creationId xmlns:a16="http://schemas.microsoft.com/office/drawing/2014/main" id="{E9E2CA2E-652A-8147-2CBE-16BDA07231F8}"/>
              </a:ext>
              <a:ext uri="{C183D7F6-B498-43B3-948B-1728B52AA6E4}">
                <adec:decorative xmlns:adec="http://schemas.microsoft.com/office/drawing/2017/decorative" val="1"/>
              </a:ext>
            </a:extLst>
          </p:cNvPr>
          <p:cNvSpPr>
            <a:spLocks noChangeArrowheads="1"/>
          </p:cNvSpPr>
          <p:nvPr userDrawn="1"/>
        </p:nvSpPr>
        <p:spPr bwMode="auto">
          <a:xfrm>
            <a:off x="4697048" y="4504513"/>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19" name="Rectangle 89">
            <a:extLst>
              <a:ext uri="{FF2B5EF4-FFF2-40B4-BE49-F238E27FC236}">
                <a16:creationId xmlns:a16="http://schemas.microsoft.com/office/drawing/2014/main" id="{1DF87C2B-8C15-4832-1A18-30D66F9D5F18}"/>
              </a:ext>
              <a:ext uri="{C183D7F6-B498-43B3-948B-1728B52AA6E4}">
                <adec:decorative xmlns:adec="http://schemas.microsoft.com/office/drawing/2017/decorative" val="1"/>
              </a:ext>
            </a:extLst>
          </p:cNvPr>
          <p:cNvSpPr>
            <a:spLocks noChangeArrowheads="1"/>
          </p:cNvSpPr>
          <p:nvPr userDrawn="1"/>
        </p:nvSpPr>
        <p:spPr bwMode="auto">
          <a:xfrm>
            <a:off x="4697048" y="5473231"/>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4697048" y="481646"/>
            <a:ext cx="7016816" cy="1642534"/>
          </a:xfrm>
        </p:spPr>
        <p:txBody>
          <a:bodyPr/>
          <a:lstStyle>
            <a:lvl1pPr>
              <a:defRPr sz="3600">
                <a:solidFill>
                  <a:schemeClr val="tx1"/>
                </a:solidFill>
              </a:defRPr>
            </a:lvl1pPr>
          </a:lstStyle>
          <a:p>
            <a:r>
              <a:rPr lang="en-US"/>
              <a:t>Click to edit Master title style</a:t>
            </a:r>
          </a:p>
        </p:txBody>
      </p:sp>
      <p:sp>
        <p:nvSpPr>
          <p:cNvPr id="36" name="Picture Placeholder 35">
            <a:extLst>
              <a:ext uri="{FF2B5EF4-FFF2-40B4-BE49-F238E27FC236}">
                <a16:creationId xmlns:a16="http://schemas.microsoft.com/office/drawing/2014/main" id="{87DD0197-E213-DF84-42CD-9887AC3B20D5}"/>
              </a:ext>
            </a:extLst>
          </p:cNvPr>
          <p:cNvSpPr>
            <a:spLocks noGrp="1"/>
          </p:cNvSpPr>
          <p:nvPr>
            <p:ph type="pic" sz="quarter" idx="29"/>
          </p:nvPr>
        </p:nvSpPr>
        <p:spPr>
          <a:xfrm>
            <a:off x="974559" y="1660358"/>
            <a:ext cx="3284621" cy="4393308"/>
          </a:xfrm>
          <a:custGeom>
            <a:avLst/>
            <a:gdLst>
              <a:gd name="connsiteX0" fmla="*/ 0 w 3284621"/>
              <a:gd name="connsiteY0" fmla="*/ 0 h 4393308"/>
              <a:gd name="connsiteX1" fmla="*/ 3284621 w 3284621"/>
              <a:gd name="connsiteY1" fmla="*/ 0 h 4393308"/>
              <a:gd name="connsiteX2" fmla="*/ 3284621 w 3284621"/>
              <a:gd name="connsiteY2" fmla="*/ 3448155 h 4393308"/>
              <a:gd name="connsiteX3" fmla="*/ 2529949 w 3284621"/>
              <a:gd name="connsiteY3" fmla="*/ 4374107 h 4393308"/>
              <a:gd name="connsiteX4" fmla="*/ 2339477 w 3284621"/>
              <a:gd name="connsiteY4" fmla="*/ 4393308 h 4393308"/>
              <a:gd name="connsiteX5" fmla="*/ 0 w 3284621"/>
              <a:gd name="connsiteY5" fmla="*/ 4393308 h 439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621" h="4393308">
                <a:moveTo>
                  <a:pt x="0" y="0"/>
                </a:moveTo>
                <a:lnTo>
                  <a:pt x="3284621" y="0"/>
                </a:lnTo>
                <a:lnTo>
                  <a:pt x="3284621" y="3448155"/>
                </a:lnTo>
                <a:cubicBezTo>
                  <a:pt x="3284621" y="3904900"/>
                  <a:pt x="2960639" y="4285975"/>
                  <a:pt x="2529949" y="4374107"/>
                </a:cubicBezTo>
                <a:lnTo>
                  <a:pt x="2339477" y="4393308"/>
                </a:lnTo>
                <a:lnTo>
                  <a:pt x="0" y="4393308"/>
                </a:lnTo>
                <a:close/>
              </a:path>
            </a:pathLst>
          </a:custGeom>
        </p:spPr>
        <p:txBody>
          <a:bodyPr wrap="square">
            <a:noAutofit/>
          </a:bodyPr>
          <a:lstStyle/>
          <a:p>
            <a:endParaRPr lang="zh-CN" altLang="en-US"/>
          </a:p>
        </p:txBody>
      </p:sp>
      <p:sp>
        <p:nvSpPr>
          <p:cNvPr id="6" name="Text Placeholder 6">
            <a:extLst>
              <a:ext uri="{FF2B5EF4-FFF2-40B4-BE49-F238E27FC236}">
                <a16:creationId xmlns:a16="http://schemas.microsoft.com/office/drawing/2014/main" id="{60AA0A21-9643-792E-B40A-5DB89874EBD7}"/>
              </a:ext>
            </a:extLst>
          </p:cNvPr>
          <p:cNvSpPr>
            <a:spLocks noGrp="1"/>
          </p:cNvSpPr>
          <p:nvPr>
            <p:ph type="body" sz="quarter" idx="30" hasCustomPrompt="1"/>
          </p:nvPr>
        </p:nvSpPr>
        <p:spPr>
          <a:xfrm>
            <a:off x="4699627" y="2583005"/>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01</a:t>
            </a:r>
            <a:endParaRPr lang="zh-CN" altLang="en-US"/>
          </a:p>
        </p:txBody>
      </p:sp>
      <p:sp>
        <p:nvSpPr>
          <p:cNvPr id="26" name="Text Placeholder 10">
            <a:extLst>
              <a:ext uri="{FF2B5EF4-FFF2-40B4-BE49-F238E27FC236}">
                <a16:creationId xmlns:a16="http://schemas.microsoft.com/office/drawing/2014/main" id="{BB4B5D46-5C52-2DA2-8089-EA46733694B1}"/>
              </a:ext>
            </a:extLst>
          </p:cNvPr>
          <p:cNvSpPr>
            <a:spLocks noGrp="1"/>
          </p:cNvSpPr>
          <p:nvPr>
            <p:ph type="body" sz="quarter" idx="22"/>
          </p:nvPr>
        </p:nvSpPr>
        <p:spPr>
          <a:xfrm>
            <a:off x="5371558" y="2528003"/>
            <a:ext cx="6342306" cy="306717"/>
          </a:xfrm>
        </p:spPr>
        <p:txBody>
          <a:bodyPr anchor="b"/>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ltLang="zh-CN"/>
              <a:t>Click to edit Master text styles</a:t>
            </a:r>
          </a:p>
        </p:txBody>
      </p:sp>
      <p:sp>
        <p:nvSpPr>
          <p:cNvPr id="25" name="Text Placeholder 10">
            <a:extLst>
              <a:ext uri="{FF2B5EF4-FFF2-40B4-BE49-F238E27FC236}">
                <a16:creationId xmlns:a16="http://schemas.microsoft.com/office/drawing/2014/main" id="{2A504FA2-31FE-468B-69A7-13D5BA10A666}"/>
              </a:ext>
            </a:extLst>
          </p:cNvPr>
          <p:cNvSpPr>
            <a:spLocks noGrp="1"/>
          </p:cNvSpPr>
          <p:nvPr>
            <p:ph type="body" sz="quarter" idx="21"/>
          </p:nvPr>
        </p:nvSpPr>
        <p:spPr>
          <a:xfrm>
            <a:off x="5371557" y="2846802"/>
            <a:ext cx="6342304" cy="566362"/>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9" name="Text Placeholder 6">
            <a:extLst>
              <a:ext uri="{FF2B5EF4-FFF2-40B4-BE49-F238E27FC236}">
                <a16:creationId xmlns:a16="http://schemas.microsoft.com/office/drawing/2014/main" id="{2356F2BD-7A25-B79B-656B-55AA898FA31E}"/>
              </a:ext>
            </a:extLst>
          </p:cNvPr>
          <p:cNvSpPr>
            <a:spLocks noGrp="1"/>
          </p:cNvSpPr>
          <p:nvPr>
            <p:ph type="body" sz="quarter" idx="31" hasCustomPrompt="1"/>
          </p:nvPr>
        </p:nvSpPr>
        <p:spPr>
          <a:xfrm>
            <a:off x="4699627" y="3545436"/>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02</a:t>
            </a:r>
            <a:endParaRPr lang="zh-CN" altLang="en-US"/>
          </a:p>
        </p:txBody>
      </p:sp>
      <p:sp>
        <p:nvSpPr>
          <p:cNvPr id="28" name="Text Placeholder 10">
            <a:extLst>
              <a:ext uri="{FF2B5EF4-FFF2-40B4-BE49-F238E27FC236}">
                <a16:creationId xmlns:a16="http://schemas.microsoft.com/office/drawing/2014/main" id="{008D75F3-D873-218C-C569-C3DBD13C44EB}"/>
              </a:ext>
            </a:extLst>
          </p:cNvPr>
          <p:cNvSpPr>
            <a:spLocks noGrp="1"/>
          </p:cNvSpPr>
          <p:nvPr>
            <p:ph type="body" sz="quarter" idx="24"/>
          </p:nvPr>
        </p:nvSpPr>
        <p:spPr>
          <a:xfrm>
            <a:off x="5371558" y="3476717"/>
            <a:ext cx="6342306" cy="306717"/>
          </a:xfrm>
        </p:spPr>
        <p:txBody>
          <a:bodyPr anchor="b"/>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ltLang="zh-CN"/>
              <a:t>Click to edit Master text styles</a:t>
            </a:r>
          </a:p>
        </p:txBody>
      </p:sp>
      <p:sp>
        <p:nvSpPr>
          <p:cNvPr id="27" name="Text Placeholder 10">
            <a:extLst>
              <a:ext uri="{FF2B5EF4-FFF2-40B4-BE49-F238E27FC236}">
                <a16:creationId xmlns:a16="http://schemas.microsoft.com/office/drawing/2014/main" id="{A37C09B9-3E6B-9A4E-4AA0-F5217106EA66}"/>
              </a:ext>
            </a:extLst>
          </p:cNvPr>
          <p:cNvSpPr>
            <a:spLocks noGrp="1"/>
          </p:cNvSpPr>
          <p:nvPr>
            <p:ph type="body" sz="quarter" idx="23"/>
          </p:nvPr>
        </p:nvSpPr>
        <p:spPr>
          <a:xfrm>
            <a:off x="5371557" y="3795516"/>
            <a:ext cx="6342304" cy="566362"/>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10" name="Text Placeholder 6">
            <a:extLst>
              <a:ext uri="{FF2B5EF4-FFF2-40B4-BE49-F238E27FC236}">
                <a16:creationId xmlns:a16="http://schemas.microsoft.com/office/drawing/2014/main" id="{447D3529-314A-3D85-945A-77F8AFC10514}"/>
              </a:ext>
            </a:extLst>
          </p:cNvPr>
          <p:cNvSpPr>
            <a:spLocks noGrp="1"/>
          </p:cNvSpPr>
          <p:nvPr>
            <p:ph type="body" sz="quarter" idx="32" hasCustomPrompt="1"/>
          </p:nvPr>
        </p:nvSpPr>
        <p:spPr>
          <a:xfrm>
            <a:off x="4699627" y="4507867"/>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03</a:t>
            </a:r>
            <a:endParaRPr lang="zh-CN" altLang="en-US"/>
          </a:p>
        </p:txBody>
      </p:sp>
      <p:sp>
        <p:nvSpPr>
          <p:cNvPr id="30" name="Text Placeholder 10">
            <a:extLst>
              <a:ext uri="{FF2B5EF4-FFF2-40B4-BE49-F238E27FC236}">
                <a16:creationId xmlns:a16="http://schemas.microsoft.com/office/drawing/2014/main" id="{CBE0DD6D-C751-78D6-C3E6-B5A77EC802EC}"/>
              </a:ext>
            </a:extLst>
          </p:cNvPr>
          <p:cNvSpPr>
            <a:spLocks noGrp="1"/>
          </p:cNvSpPr>
          <p:nvPr>
            <p:ph type="body" sz="quarter" idx="26"/>
          </p:nvPr>
        </p:nvSpPr>
        <p:spPr>
          <a:xfrm>
            <a:off x="5371558" y="4425427"/>
            <a:ext cx="6342306" cy="306717"/>
          </a:xfrm>
        </p:spPr>
        <p:txBody>
          <a:bodyPr anchor="b"/>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ltLang="zh-CN"/>
              <a:t>Click to edit Master text styles</a:t>
            </a:r>
          </a:p>
        </p:txBody>
      </p:sp>
      <p:sp>
        <p:nvSpPr>
          <p:cNvPr id="29" name="Text Placeholder 10">
            <a:extLst>
              <a:ext uri="{FF2B5EF4-FFF2-40B4-BE49-F238E27FC236}">
                <a16:creationId xmlns:a16="http://schemas.microsoft.com/office/drawing/2014/main" id="{CDDB38E9-51B6-8E45-20E9-889F943BBB54}"/>
              </a:ext>
            </a:extLst>
          </p:cNvPr>
          <p:cNvSpPr>
            <a:spLocks noGrp="1"/>
          </p:cNvSpPr>
          <p:nvPr>
            <p:ph type="body" sz="quarter" idx="25"/>
          </p:nvPr>
        </p:nvSpPr>
        <p:spPr>
          <a:xfrm>
            <a:off x="5371557" y="4744226"/>
            <a:ext cx="6342304" cy="566362"/>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11" name="Text Placeholder 6">
            <a:extLst>
              <a:ext uri="{FF2B5EF4-FFF2-40B4-BE49-F238E27FC236}">
                <a16:creationId xmlns:a16="http://schemas.microsoft.com/office/drawing/2014/main" id="{979B2345-6BEF-29F4-02D1-5CE78871ABFE}"/>
              </a:ext>
            </a:extLst>
          </p:cNvPr>
          <p:cNvSpPr>
            <a:spLocks noGrp="1"/>
          </p:cNvSpPr>
          <p:nvPr>
            <p:ph type="body" sz="quarter" idx="33" hasCustomPrompt="1"/>
          </p:nvPr>
        </p:nvSpPr>
        <p:spPr>
          <a:xfrm>
            <a:off x="4699627" y="5470299"/>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04</a:t>
            </a:r>
            <a:endParaRPr lang="zh-CN" altLang="en-US"/>
          </a:p>
        </p:txBody>
      </p:sp>
      <p:sp>
        <p:nvSpPr>
          <p:cNvPr id="32" name="Text Placeholder 10">
            <a:extLst>
              <a:ext uri="{FF2B5EF4-FFF2-40B4-BE49-F238E27FC236}">
                <a16:creationId xmlns:a16="http://schemas.microsoft.com/office/drawing/2014/main" id="{4751958F-7DE9-CA8B-AD8C-3B50910872C8}"/>
              </a:ext>
            </a:extLst>
          </p:cNvPr>
          <p:cNvSpPr>
            <a:spLocks noGrp="1"/>
          </p:cNvSpPr>
          <p:nvPr>
            <p:ph type="body" sz="quarter" idx="28"/>
          </p:nvPr>
        </p:nvSpPr>
        <p:spPr>
          <a:xfrm>
            <a:off x="5371558" y="5375724"/>
            <a:ext cx="6342306" cy="306717"/>
          </a:xfrm>
        </p:spPr>
        <p:txBody>
          <a:bodyPr anchor="b"/>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ltLang="zh-CN"/>
              <a:t>Click to edit Master text styles</a:t>
            </a:r>
          </a:p>
        </p:txBody>
      </p:sp>
      <p:sp>
        <p:nvSpPr>
          <p:cNvPr id="31" name="Text Placeholder 10">
            <a:extLst>
              <a:ext uri="{FF2B5EF4-FFF2-40B4-BE49-F238E27FC236}">
                <a16:creationId xmlns:a16="http://schemas.microsoft.com/office/drawing/2014/main" id="{FC535E19-3BFE-726B-0921-3D3C814BB8A7}"/>
              </a:ext>
            </a:extLst>
          </p:cNvPr>
          <p:cNvSpPr>
            <a:spLocks noGrp="1"/>
          </p:cNvSpPr>
          <p:nvPr>
            <p:ph type="body" sz="quarter" idx="27"/>
          </p:nvPr>
        </p:nvSpPr>
        <p:spPr>
          <a:xfrm>
            <a:off x="5371557" y="5694523"/>
            <a:ext cx="6342304" cy="566362"/>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US" altLang="zh-CN"/>
              <a:t>Click to edit Master text styles</a:t>
            </a:r>
          </a:p>
        </p:txBody>
      </p:sp>
      <p:sp>
        <p:nvSpPr>
          <p:cNvPr id="12" name="Date Placeholder 3">
            <a:extLst>
              <a:ext uri="{FF2B5EF4-FFF2-40B4-BE49-F238E27FC236}">
                <a16:creationId xmlns:a16="http://schemas.microsoft.com/office/drawing/2014/main" id="{613182C9-E43B-4F41-1699-C6BD1ACD71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3" name="Footer Placeholder 4">
            <a:extLst>
              <a:ext uri="{FF2B5EF4-FFF2-40B4-BE49-F238E27FC236}">
                <a16:creationId xmlns:a16="http://schemas.microsoft.com/office/drawing/2014/main" id="{A9C277D2-123D-59B7-B6D8-233FA49BB4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4" name="Slide Number Placeholder 5">
            <a:extLst>
              <a:ext uri="{FF2B5EF4-FFF2-40B4-BE49-F238E27FC236}">
                <a16:creationId xmlns:a16="http://schemas.microsoft.com/office/drawing/2014/main" id="{D8AE435D-BDC8-3958-F039-8FE4CF1869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7" name="Straight Connector 31">
            <a:extLst>
              <a:ext uri="{FF2B5EF4-FFF2-40B4-BE49-F238E27FC236}">
                <a16:creationId xmlns:a16="http://schemas.microsoft.com/office/drawing/2014/main" id="{50484DEC-5F3C-C8B6-FF32-A87C00F2ACF9}"/>
              </a:ext>
              <a:ext uri="{C183D7F6-B498-43B3-948B-1728B52AA6E4}">
                <adec:decorative xmlns:adec="http://schemas.microsoft.com/office/drawing/2017/decorative" val="1"/>
              </a:ext>
            </a:extLst>
          </p:cNvPr>
          <p:cNvCxnSpPr>
            <a:cxnSpLocks/>
          </p:cNvCxnSpPr>
          <p:nvPr userDrawn="1"/>
        </p:nvCxnSpPr>
        <p:spPr>
          <a:xfrm>
            <a:off x="0" y="6654978"/>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32">
            <a:extLst>
              <a:ext uri="{FF2B5EF4-FFF2-40B4-BE49-F238E27FC236}">
                <a16:creationId xmlns:a16="http://schemas.microsoft.com/office/drawing/2014/main" id="{71BB0B2E-198F-B445-B5B4-A2D4125BA2D9}"/>
              </a:ext>
              <a:ext uri="{C183D7F6-B498-43B3-948B-1728B52AA6E4}">
                <adec:decorative xmlns:adec="http://schemas.microsoft.com/office/drawing/2017/decorative" val="1"/>
              </a:ext>
            </a:extLst>
          </p:cNvPr>
          <p:cNvCxnSpPr>
            <a:cxnSpLocks/>
          </p:cNvCxnSpPr>
          <p:nvPr userDrawn="1"/>
        </p:nvCxnSpPr>
        <p:spPr>
          <a:xfrm>
            <a:off x="25421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858057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4-item Lists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791194" y="664753"/>
            <a:ext cx="10404806" cy="1336218"/>
          </a:xfrm>
        </p:spPr>
        <p:txBody>
          <a:bodyPr/>
          <a:lstStyle>
            <a:lvl1pPr algn="l">
              <a:defRPr sz="3600">
                <a:solidFill>
                  <a:schemeClr val="tx1"/>
                </a:solidFill>
              </a:defRPr>
            </a:lvl1pPr>
          </a:lstStyle>
          <a:p>
            <a:r>
              <a:rPr lang="en-US"/>
              <a:t>Click to edit Master title style</a:t>
            </a:r>
          </a:p>
        </p:txBody>
      </p:sp>
      <p:sp>
        <p:nvSpPr>
          <p:cNvPr id="33" name="Text Placeholder 1">
            <a:extLst>
              <a:ext uri="{FF2B5EF4-FFF2-40B4-BE49-F238E27FC236}">
                <a16:creationId xmlns:a16="http://schemas.microsoft.com/office/drawing/2014/main" id="{A28BEF0A-3979-E72C-A4EE-5F1F637674D4}"/>
              </a:ext>
            </a:extLst>
          </p:cNvPr>
          <p:cNvSpPr>
            <a:spLocks noGrp="1"/>
          </p:cNvSpPr>
          <p:nvPr>
            <p:ph type="body" sz="quarter" idx="22"/>
          </p:nvPr>
        </p:nvSpPr>
        <p:spPr>
          <a:xfrm>
            <a:off x="938153" y="2421470"/>
            <a:ext cx="2136022" cy="1161167"/>
          </a:xfrm>
        </p:spPr>
        <p:txBody>
          <a:bodyPr anchor="b"/>
          <a:lstStyle>
            <a:lvl1pPr marL="0" indent="0" algn="ctr">
              <a:lnSpc>
                <a:spcPct val="100000"/>
              </a:lnSpc>
              <a:buNone/>
              <a:defRPr sz="1800" b="1">
                <a:latin typeface="+mj-lt"/>
              </a:defRPr>
            </a:lvl1pPr>
            <a:lvl2pPr algn="ctr">
              <a:lnSpc>
                <a:spcPct val="100000"/>
              </a:lnSpc>
              <a:defRPr sz="1800" b="1">
                <a:latin typeface="+mj-lt"/>
              </a:defRPr>
            </a:lvl2pPr>
            <a:lvl3pPr algn="ctr">
              <a:lnSpc>
                <a:spcPct val="100000"/>
              </a:lnSpc>
              <a:defRPr sz="1800" b="1">
                <a:latin typeface="+mj-lt"/>
              </a:defRPr>
            </a:lvl3pPr>
            <a:lvl4pPr algn="ctr">
              <a:lnSpc>
                <a:spcPct val="100000"/>
              </a:lnSpc>
              <a:defRPr sz="1800" b="1">
                <a:latin typeface="+mj-lt"/>
              </a:defRPr>
            </a:lvl4pPr>
            <a:lvl5pPr algn="ctr">
              <a:lnSpc>
                <a:spcPct val="100000"/>
              </a:lnSpc>
              <a:defRPr sz="1800" b="1">
                <a:latin typeface="+mj-lt"/>
              </a:defRPr>
            </a:lvl5pPr>
          </a:lstStyle>
          <a:p>
            <a:pPr marL="0" marR="0" lvl="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ltLang="zh-CN"/>
              <a:t>Click to edit Master text styles</a:t>
            </a:r>
          </a:p>
        </p:txBody>
      </p:sp>
      <p:sp>
        <p:nvSpPr>
          <p:cNvPr id="32" name="Text Placeholder 2">
            <a:extLst>
              <a:ext uri="{FF2B5EF4-FFF2-40B4-BE49-F238E27FC236}">
                <a16:creationId xmlns:a16="http://schemas.microsoft.com/office/drawing/2014/main" id="{420A46D8-C1DF-89B6-4A51-7FEB6D1AB117}"/>
              </a:ext>
            </a:extLst>
          </p:cNvPr>
          <p:cNvSpPr>
            <a:spLocks noGrp="1"/>
          </p:cNvSpPr>
          <p:nvPr>
            <p:ph type="body" sz="quarter" idx="21"/>
          </p:nvPr>
        </p:nvSpPr>
        <p:spPr>
          <a:xfrm>
            <a:off x="938153" y="3799384"/>
            <a:ext cx="2129153" cy="1574154"/>
          </a:xfrm>
        </p:spPr>
        <p:txBody>
          <a:bodyPr anchor="t"/>
          <a:lstStyle>
            <a:lvl1pPr marL="0" indent="0" algn="ctr">
              <a:lnSpc>
                <a:spcPct val="120000"/>
              </a:lnSpc>
              <a:spcBef>
                <a:spcPts val="0"/>
              </a:spcBef>
              <a:buNone/>
              <a:defRPr sz="1400" b="0">
                <a:latin typeface="+mn-lt"/>
              </a:defRPr>
            </a:lvl1pPr>
            <a:lvl2pPr marL="0" indent="0" algn="ctr">
              <a:lnSpc>
                <a:spcPct val="120000"/>
              </a:lnSpc>
              <a:spcBef>
                <a:spcPts val="0"/>
              </a:spcBef>
              <a:buNone/>
              <a:defRPr sz="1400" b="0">
                <a:latin typeface="+mn-lt"/>
              </a:defRPr>
            </a:lvl2pPr>
            <a:lvl3pPr marL="0" algn="ctr">
              <a:lnSpc>
                <a:spcPct val="120000"/>
              </a:lnSpc>
              <a:spcBef>
                <a:spcPts val="0"/>
              </a:spcBef>
              <a:defRPr sz="1400" b="0">
                <a:latin typeface="+mn-lt"/>
              </a:defRPr>
            </a:lvl3pPr>
            <a:lvl4pPr marL="0" algn="ctr">
              <a:lnSpc>
                <a:spcPct val="120000"/>
              </a:lnSpc>
              <a:spcBef>
                <a:spcPts val="0"/>
              </a:spcBef>
              <a:defRPr sz="1400" b="0">
                <a:latin typeface="+mn-lt"/>
              </a:defRPr>
            </a:lvl4pPr>
            <a:lvl5pPr marL="0" algn="ctr">
              <a:lnSpc>
                <a:spcPct val="120000"/>
              </a:lnSpc>
              <a:spcBef>
                <a:spcPts val="0"/>
              </a:spcBef>
              <a:defRPr sz="1400" b="0">
                <a:latin typeface="+mn-lt"/>
              </a:defRPr>
            </a:lvl5pPr>
          </a:lstStyle>
          <a:p>
            <a:pPr lvl="0"/>
            <a:r>
              <a:rPr lang="en-US"/>
              <a:t>Click to edit Master text styles</a:t>
            </a:r>
          </a:p>
        </p:txBody>
      </p:sp>
      <p:sp>
        <p:nvSpPr>
          <p:cNvPr id="29" name="Text Placeholder 3">
            <a:extLst>
              <a:ext uri="{FF2B5EF4-FFF2-40B4-BE49-F238E27FC236}">
                <a16:creationId xmlns:a16="http://schemas.microsoft.com/office/drawing/2014/main" id="{2558D232-6427-2E85-B213-F223738026BE}"/>
              </a:ext>
            </a:extLst>
          </p:cNvPr>
          <p:cNvSpPr>
            <a:spLocks noGrp="1"/>
          </p:cNvSpPr>
          <p:nvPr>
            <p:ph type="body" sz="quarter" idx="24"/>
          </p:nvPr>
        </p:nvSpPr>
        <p:spPr>
          <a:xfrm>
            <a:off x="3679357" y="2433696"/>
            <a:ext cx="2136022" cy="1161167"/>
          </a:xfrm>
        </p:spPr>
        <p:txBody>
          <a:bodyPr anchor="b"/>
          <a:lstStyle>
            <a:lvl1pPr marL="0" indent="0" algn="ctr">
              <a:lnSpc>
                <a:spcPct val="100000"/>
              </a:lnSpc>
              <a:buNone/>
              <a:defRPr sz="1800" b="1">
                <a:latin typeface="+mj-lt"/>
              </a:defRPr>
            </a:lvl1pPr>
            <a:lvl2pPr algn="ctr">
              <a:lnSpc>
                <a:spcPct val="100000"/>
              </a:lnSpc>
              <a:defRPr sz="1800" b="1">
                <a:latin typeface="+mj-lt"/>
              </a:defRPr>
            </a:lvl2pPr>
            <a:lvl3pPr algn="ctr">
              <a:lnSpc>
                <a:spcPct val="100000"/>
              </a:lnSpc>
              <a:defRPr sz="1800" b="1">
                <a:latin typeface="+mj-lt"/>
              </a:defRPr>
            </a:lvl3pPr>
            <a:lvl4pPr algn="ctr">
              <a:lnSpc>
                <a:spcPct val="100000"/>
              </a:lnSpc>
              <a:defRPr sz="1800" b="1">
                <a:latin typeface="+mj-lt"/>
              </a:defRPr>
            </a:lvl4pPr>
            <a:lvl5pPr algn="ctr">
              <a:lnSpc>
                <a:spcPct val="100000"/>
              </a:lnSpc>
              <a:defRPr sz="1800" b="1">
                <a:latin typeface="+mj-lt"/>
              </a:defRPr>
            </a:lvl5pPr>
          </a:lstStyle>
          <a:p>
            <a:pPr marL="0" marR="0" lvl="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altLang="zh-CN"/>
              <a:t>Click to edit Master text styles</a:t>
            </a:r>
          </a:p>
        </p:txBody>
      </p:sp>
      <p:sp>
        <p:nvSpPr>
          <p:cNvPr id="28" name="Text Placeholder 4">
            <a:extLst>
              <a:ext uri="{FF2B5EF4-FFF2-40B4-BE49-F238E27FC236}">
                <a16:creationId xmlns:a16="http://schemas.microsoft.com/office/drawing/2014/main" id="{0645D0BC-A9DA-E12F-8E3A-D92E84DFAE46}"/>
              </a:ext>
            </a:extLst>
          </p:cNvPr>
          <p:cNvSpPr>
            <a:spLocks noGrp="1"/>
          </p:cNvSpPr>
          <p:nvPr>
            <p:ph type="body" sz="quarter" idx="23"/>
          </p:nvPr>
        </p:nvSpPr>
        <p:spPr>
          <a:xfrm>
            <a:off x="3679357" y="3805737"/>
            <a:ext cx="2129153" cy="1574154"/>
          </a:xfrm>
        </p:spPr>
        <p:txBody>
          <a:bodyPr anchor="t"/>
          <a:lstStyle>
            <a:lvl1pPr marL="0" indent="0" algn="ctr">
              <a:lnSpc>
                <a:spcPct val="120000"/>
              </a:lnSpc>
              <a:spcBef>
                <a:spcPts val="0"/>
              </a:spcBef>
              <a:buNone/>
              <a:defRPr sz="1400" b="0">
                <a:latin typeface="+mn-lt"/>
              </a:defRPr>
            </a:lvl1pPr>
            <a:lvl2pPr marL="0" indent="0" algn="ctr">
              <a:lnSpc>
                <a:spcPct val="120000"/>
              </a:lnSpc>
              <a:spcBef>
                <a:spcPts val="0"/>
              </a:spcBef>
              <a:buNone/>
              <a:defRPr sz="1400" b="0">
                <a:latin typeface="+mn-lt"/>
              </a:defRPr>
            </a:lvl2pPr>
            <a:lvl3pPr marL="0" algn="ctr">
              <a:lnSpc>
                <a:spcPct val="120000"/>
              </a:lnSpc>
              <a:spcBef>
                <a:spcPts val="0"/>
              </a:spcBef>
              <a:defRPr sz="1400" b="0">
                <a:latin typeface="+mn-lt"/>
              </a:defRPr>
            </a:lvl3pPr>
            <a:lvl4pPr marL="0" algn="ctr">
              <a:lnSpc>
                <a:spcPct val="120000"/>
              </a:lnSpc>
              <a:spcBef>
                <a:spcPts val="0"/>
              </a:spcBef>
              <a:defRPr sz="1400" b="0">
                <a:latin typeface="+mn-lt"/>
              </a:defRPr>
            </a:lvl4pPr>
            <a:lvl5pPr marL="0" algn="ctr">
              <a:lnSpc>
                <a:spcPct val="120000"/>
              </a:lnSpc>
              <a:spcBef>
                <a:spcPts val="0"/>
              </a:spcBef>
              <a:defRPr sz="1400" b="0">
                <a:latin typeface="+mn-lt"/>
              </a:defRPr>
            </a:lvl5pPr>
          </a:lstStyle>
          <a:p>
            <a:pPr lvl="0"/>
            <a:r>
              <a:rPr lang="en-US"/>
              <a:t>Click to edit Master text styles</a:t>
            </a:r>
          </a:p>
          <a:p>
            <a:pPr lvl="1"/>
            <a:endParaRPr lang="en-US"/>
          </a:p>
        </p:txBody>
      </p:sp>
      <p:sp>
        <p:nvSpPr>
          <p:cNvPr id="31" name="Text Placeholder 5">
            <a:extLst>
              <a:ext uri="{FF2B5EF4-FFF2-40B4-BE49-F238E27FC236}">
                <a16:creationId xmlns:a16="http://schemas.microsoft.com/office/drawing/2014/main" id="{C29BC67B-8DB8-ED49-A71F-203D191FFC6A}"/>
              </a:ext>
            </a:extLst>
          </p:cNvPr>
          <p:cNvSpPr>
            <a:spLocks noGrp="1"/>
          </p:cNvSpPr>
          <p:nvPr>
            <p:ph type="body" sz="quarter" idx="26"/>
          </p:nvPr>
        </p:nvSpPr>
        <p:spPr>
          <a:xfrm>
            <a:off x="6421374" y="2433696"/>
            <a:ext cx="2136022" cy="1161167"/>
          </a:xfrm>
        </p:spPr>
        <p:txBody>
          <a:bodyPr anchor="b"/>
          <a:lstStyle>
            <a:lvl1pPr marL="0" indent="0" algn="ctr">
              <a:lnSpc>
                <a:spcPct val="100000"/>
              </a:lnSpc>
              <a:buNone/>
              <a:defRPr sz="1800" b="1">
                <a:latin typeface="+mj-lt"/>
              </a:defRPr>
            </a:lvl1pPr>
            <a:lvl2pPr algn="ctr">
              <a:lnSpc>
                <a:spcPct val="100000"/>
              </a:lnSpc>
              <a:defRPr sz="1800" b="1">
                <a:latin typeface="+mj-lt"/>
              </a:defRPr>
            </a:lvl2pPr>
            <a:lvl3pPr algn="ctr">
              <a:lnSpc>
                <a:spcPct val="100000"/>
              </a:lnSpc>
              <a:defRPr sz="1800" b="1">
                <a:latin typeface="+mj-lt"/>
              </a:defRPr>
            </a:lvl3pPr>
            <a:lvl4pPr algn="ctr">
              <a:lnSpc>
                <a:spcPct val="100000"/>
              </a:lnSpc>
              <a:defRPr sz="1800" b="1">
                <a:latin typeface="+mj-lt"/>
              </a:defRPr>
            </a:lvl4pPr>
            <a:lvl5pPr algn="ctr">
              <a:lnSpc>
                <a:spcPct val="100000"/>
              </a:lnSpc>
              <a:defRPr sz="1800" b="1">
                <a:latin typeface="+mj-lt"/>
              </a:defRPr>
            </a:lvl5pPr>
          </a:lstStyle>
          <a:p>
            <a:pPr lvl="0"/>
            <a:r>
              <a:rPr lang="en-US" altLang="zh-CN"/>
              <a:t>Click to edit Master text styles</a:t>
            </a:r>
          </a:p>
        </p:txBody>
      </p:sp>
      <p:sp>
        <p:nvSpPr>
          <p:cNvPr id="30" name="Text Placeholder 6">
            <a:extLst>
              <a:ext uri="{FF2B5EF4-FFF2-40B4-BE49-F238E27FC236}">
                <a16:creationId xmlns:a16="http://schemas.microsoft.com/office/drawing/2014/main" id="{5A65D9FC-079A-41A1-AD63-4FC557FAFE45}"/>
              </a:ext>
            </a:extLst>
          </p:cNvPr>
          <p:cNvSpPr>
            <a:spLocks noGrp="1"/>
          </p:cNvSpPr>
          <p:nvPr>
            <p:ph type="body" sz="quarter" idx="25"/>
          </p:nvPr>
        </p:nvSpPr>
        <p:spPr>
          <a:xfrm>
            <a:off x="6421374" y="3799384"/>
            <a:ext cx="2129153" cy="1574154"/>
          </a:xfrm>
        </p:spPr>
        <p:txBody>
          <a:bodyPr anchor="t"/>
          <a:lstStyle>
            <a:lvl1pPr marL="0" indent="0" algn="ctr">
              <a:lnSpc>
                <a:spcPct val="120000"/>
              </a:lnSpc>
              <a:spcBef>
                <a:spcPts val="0"/>
              </a:spcBef>
              <a:buNone/>
              <a:defRPr sz="1400" b="0">
                <a:latin typeface="+mn-lt"/>
              </a:defRPr>
            </a:lvl1pPr>
            <a:lvl2pPr marL="0" indent="0" algn="ctr">
              <a:lnSpc>
                <a:spcPct val="120000"/>
              </a:lnSpc>
              <a:spcBef>
                <a:spcPts val="0"/>
              </a:spcBef>
              <a:buNone/>
              <a:defRPr sz="1400" b="0">
                <a:latin typeface="+mn-lt"/>
              </a:defRPr>
            </a:lvl2pPr>
            <a:lvl3pPr marL="0" algn="ctr">
              <a:lnSpc>
                <a:spcPct val="120000"/>
              </a:lnSpc>
              <a:spcBef>
                <a:spcPts val="0"/>
              </a:spcBef>
              <a:defRPr sz="1400" b="0">
                <a:latin typeface="+mn-lt"/>
              </a:defRPr>
            </a:lvl3pPr>
            <a:lvl4pPr marL="0" algn="ctr">
              <a:lnSpc>
                <a:spcPct val="120000"/>
              </a:lnSpc>
              <a:spcBef>
                <a:spcPts val="0"/>
              </a:spcBef>
              <a:defRPr sz="1400" b="0">
                <a:latin typeface="+mn-lt"/>
              </a:defRPr>
            </a:lvl4pPr>
            <a:lvl5pPr marL="0" algn="ctr">
              <a:lnSpc>
                <a:spcPct val="120000"/>
              </a:lnSpc>
              <a:spcBef>
                <a:spcPts val="0"/>
              </a:spcBef>
              <a:defRPr sz="1400" b="0">
                <a:latin typeface="+mn-lt"/>
              </a:defRPr>
            </a:lvl5pPr>
          </a:lstStyle>
          <a:p>
            <a:pPr lvl="0"/>
            <a:r>
              <a:rPr lang="en-US"/>
              <a:t>Click to edit Master text styles</a:t>
            </a:r>
          </a:p>
          <a:p>
            <a:pPr lvl="1"/>
            <a:endParaRPr lang="en-US"/>
          </a:p>
        </p:txBody>
      </p:sp>
      <p:sp>
        <p:nvSpPr>
          <p:cNvPr id="37" name="Text Placeholder 7">
            <a:extLst>
              <a:ext uri="{FF2B5EF4-FFF2-40B4-BE49-F238E27FC236}">
                <a16:creationId xmlns:a16="http://schemas.microsoft.com/office/drawing/2014/main" id="{35C612D0-E6BA-201C-B813-2AF097C4451E}"/>
              </a:ext>
            </a:extLst>
          </p:cNvPr>
          <p:cNvSpPr>
            <a:spLocks noGrp="1"/>
          </p:cNvSpPr>
          <p:nvPr>
            <p:ph type="body" sz="quarter" idx="28"/>
          </p:nvPr>
        </p:nvSpPr>
        <p:spPr>
          <a:xfrm>
            <a:off x="9163391" y="2433696"/>
            <a:ext cx="2136022" cy="1161167"/>
          </a:xfrm>
        </p:spPr>
        <p:txBody>
          <a:bodyPr anchor="b"/>
          <a:lstStyle>
            <a:lvl1pPr marL="0" indent="0" algn="ctr">
              <a:lnSpc>
                <a:spcPct val="100000"/>
              </a:lnSpc>
              <a:buNone/>
              <a:defRPr sz="1800" b="1">
                <a:latin typeface="+mj-lt"/>
              </a:defRPr>
            </a:lvl1pPr>
            <a:lvl2pPr algn="ctr">
              <a:lnSpc>
                <a:spcPct val="100000"/>
              </a:lnSpc>
              <a:defRPr sz="1800" b="1">
                <a:latin typeface="+mj-lt"/>
              </a:defRPr>
            </a:lvl2pPr>
            <a:lvl3pPr algn="ctr">
              <a:lnSpc>
                <a:spcPct val="100000"/>
              </a:lnSpc>
              <a:defRPr sz="1800" b="1">
                <a:latin typeface="+mj-lt"/>
              </a:defRPr>
            </a:lvl3pPr>
            <a:lvl4pPr algn="ctr">
              <a:lnSpc>
                <a:spcPct val="100000"/>
              </a:lnSpc>
              <a:defRPr sz="1800" b="1">
                <a:latin typeface="+mj-lt"/>
              </a:defRPr>
            </a:lvl4pPr>
            <a:lvl5pPr algn="ctr">
              <a:lnSpc>
                <a:spcPct val="100000"/>
              </a:lnSpc>
              <a:defRPr sz="1800" b="1">
                <a:latin typeface="+mj-lt"/>
              </a:defRPr>
            </a:lvl5pPr>
          </a:lstStyle>
          <a:p>
            <a:pPr lvl="0"/>
            <a:r>
              <a:rPr lang="en-US"/>
              <a:t>Click to edit Master text styles</a:t>
            </a:r>
          </a:p>
        </p:txBody>
      </p:sp>
      <p:sp>
        <p:nvSpPr>
          <p:cNvPr id="36" name="Text Placeholder 8">
            <a:extLst>
              <a:ext uri="{FF2B5EF4-FFF2-40B4-BE49-F238E27FC236}">
                <a16:creationId xmlns:a16="http://schemas.microsoft.com/office/drawing/2014/main" id="{40A4EBF8-90AB-2AD7-7DE7-28533F6841D8}"/>
              </a:ext>
            </a:extLst>
          </p:cNvPr>
          <p:cNvSpPr>
            <a:spLocks noGrp="1"/>
          </p:cNvSpPr>
          <p:nvPr>
            <p:ph type="body" sz="quarter" idx="27"/>
          </p:nvPr>
        </p:nvSpPr>
        <p:spPr>
          <a:xfrm>
            <a:off x="9163391" y="3799384"/>
            <a:ext cx="2129153" cy="1574154"/>
          </a:xfrm>
        </p:spPr>
        <p:txBody>
          <a:bodyPr anchor="t"/>
          <a:lstStyle>
            <a:lvl1pPr marL="0" indent="0" algn="ctr">
              <a:lnSpc>
                <a:spcPct val="120000"/>
              </a:lnSpc>
              <a:spcBef>
                <a:spcPts val="0"/>
              </a:spcBef>
              <a:buNone/>
              <a:defRPr sz="1400" b="0">
                <a:latin typeface="+mn-lt"/>
              </a:defRPr>
            </a:lvl1pPr>
            <a:lvl2pPr marL="0" indent="0" algn="ctr">
              <a:lnSpc>
                <a:spcPct val="120000"/>
              </a:lnSpc>
              <a:spcBef>
                <a:spcPts val="0"/>
              </a:spcBef>
              <a:buNone/>
              <a:defRPr sz="1400" b="0">
                <a:latin typeface="+mn-lt"/>
              </a:defRPr>
            </a:lvl2pPr>
            <a:lvl3pPr marL="0" algn="ctr">
              <a:lnSpc>
                <a:spcPct val="120000"/>
              </a:lnSpc>
              <a:spcBef>
                <a:spcPts val="0"/>
              </a:spcBef>
              <a:defRPr sz="1400" b="0">
                <a:latin typeface="+mn-lt"/>
              </a:defRPr>
            </a:lvl3pPr>
            <a:lvl4pPr marL="0" algn="ctr">
              <a:lnSpc>
                <a:spcPct val="120000"/>
              </a:lnSpc>
              <a:spcBef>
                <a:spcPts val="0"/>
              </a:spcBef>
              <a:defRPr sz="1400" b="0">
                <a:latin typeface="+mn-lt"/>
              </a:defRPr>
            </a:lvl4pPr>
            <a:lvl5pPr marL="0" algn="ctr">
              <a:lnSpc>
                <a:spcPct val="120000"/>
              </a:lnSpc>
              <a:spcBef>
                <a:spcPts val="0"/>
              </a:spcBef>
              <a:defRPr sz="1400" b="0">
                <a:latin typeface="+mn-lt"/>
              </a:defRPr>
            </a:lvl5pPr>
          </a:lstStyle>
          <a:p>
            <a:pPr lvl="0"/>
            <a:r>
              <a:rPr lang="en-US"/>
              <a:t>Click to edit Master text styles</a:t>
            </a:r>
          </a:p>
          <a:p>
            <a:pPr lvl="1"/>
            <a:endParaRPr lang="en-US"/>
          </a:p>
        </p:txBody>
      </p:sp>
      <p:sp>
        <p:nvSpPr>
          <p:cNvPr id="6" name="Date Placeholder 3">
            <a:extLst>
              <a:ext uri="{FF2B5EF4-FFF2-40B4-BE49-F238E27FC236}">
                <a16:creationId xmlns:a16="http://schemas.microsoft.com/office/drawing/2014/main" id="{53E57881-0F22-B028-F6F5-D6CC95E7B6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7" name="Footer Placeholder 4">
            <a:extLst>
              <a:ext uri="{FF2B5EF4-FFF2-40B4-BE49-F238E27FC236}">
                <a16:creationId xmlns:a16="http://schemas.microsoft.com/office/drawing/2014/main" id="{19CDC47F-058C-1544-C172-0CF7FD50F2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8" name="Slide Number Placeholder 5">
            <a:extLst>
              <a:ext uri="{FF2B5EF4-FFF2-40B4-BE49-F238E27FC236}">
                <a16:creationId xmlns:a16="http://schemas.microsoft.com/office/drawing/2014/main" id="{F013B132-4B65-6444-B551-EFCA3C00F5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7" name="Straight Connector 31">
            <a:extLst>
              <a:ext uri="{FF2B5EF4-FFF2-40B4-BE49-F238E27FC236}">
                <a16:creationId xmlns:a16="http://schemas.microsoft.com/office/drawing/2014/main" id="{9737AD9D-036B-D686-E1F7-D96BA9CE44E6}"/>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32">
            <a:extLst>
              <a:ext uri="{FF2B5EF4-FFF2-40B4-BE49-F238E27FC236}">
                <a16:creationId xmlns:a16="http://schemas.microsoft.com/office/drawing/2014/main" id="{31C53475-91B5-C2EE-3B43-0929FF081C90}"/>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32">
            <a:extLst>
              <a:ext uri="{FF2B5EF4-FFF2-40B4-BE49-F238E27FC236}">
                <a16:creationId xmlns:a16="http://schemas.microsoft.com/office/drawing/2014/main" id="{9DD4FCC2-EFD7-465D-BCEC-F58C8C879316}"/>
              </a:ext>
              <a:ext uri="{C183D7F6-B498-43B3-948B-1728B52AA6E4}">
                <adec:decorative xmlns:adec="http://schemas.microsoft.com/office/drawing/2017/decorative" val="1"/>
              </a:ext>
            </a:extLst>
          </p:cNvPr>
          <p:cNvCxnSpPr>
            <a:cxnSpLocks/>
          </p:cNvCxnSpPr>
          <p:nvPr userDrawn="1"/>
        </p:nvCxnSpPr>
        <p:spPr>
          <a:xfrm>
            <a:off x="203411"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31">
            <a:extLst>
              <a:ext uri="{FF2B5EF4-FFF2-40B4-BE49-F238E27FC236}">
                <a16:creationId xmlns:a16="http://schemas.microsoft.com/office/drawing/2014/main" id="{CC192184-488F-FD72-3C76-41CA9EA4F19F}"/>
              </a:ext>
              <a:ext uri="{C183D7F6-B498-43B3-948B-1728B52AA6E4}">
                <adec:decorative xmlns:adec="http://schemas.microsoft.com/office/drawing/2017/decorative" val="1"/>
              </a:ext>
            </a:extLst>
          </p:cNvPr>
          <p:cNvCxnSpPr>
            <a:cxnSpLocks/>
          </p:cNvCxnSpPr>
          <p:nvPr userDrawn="1"/>
        </p:nvCxnSpPr>
        <p:spPr>
          <a:xfrm>
            <a:off x="0" y="66412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4">
            <a:extLst>
              <a:ext uri="{FF2B5EF4-FFF2-40B4-BE49-F238E27FC236}">
                <a16:creationId xmlns:a16="http://schemas.microsoft.com/office/drawing/2014/main" id="{5842CD27-CDAB-FAF1-4CE8-A5000A35671F}"/>
              </a:ext>
              <a:ext uri="{C183D7F6-B498-43B3-948B-1728B52AA6E4}">
                <adec:decorative xmlns:adec="http://schemas.microsoft.com/office/drawing/2017/decorative" val="1"/>
              </a:ext>
            </a:extLst>
          </p:cNvPr>
          <p:cNvCxnSpPr>
            <a:cxnSpLocks/>
          </p:cNvCxnSpPr>
          <p:nvPr userDrawn="1"/>
        </p:nvCxnSpPr>
        <p:spPr>
          <a:xfrm>
            <a:off x="3377173" y="2421470"/>
            <a:ext cx="0" cy="31623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15">
            <a:extLst>
              <a:ext uri="{FF2B5EF4-FFF2-40B4-BE49-F238E27FC236}">
                <a16:creationId xmlns:a16="http://schemas.microsoft.com/office/drawing/2014/main" id="{935411DC-B457-41AD-D330-F241093DB0D5}"/>
              </a:ext>
              <a:ext uri="{C183D7F6-B498-43B3-948B-1728B52AA6E4}">
                <adec:decorative xmlns:adec="http://schemas.microsoft.com/office/drawing/2017/decorative" val="1"/>
              </a:ext>
            </a:extLst>
          </p:cNvPr>
          <p:cNvCxnSpPr>
            <a:cxnSpLocks/>
          </p:cNvCxnSpPr>
          <p:nvPr userDrawn="1"/>
        </p:nvCxnSpPr>
        <p:spPr>
          <a:xfrm>
            <a:off x="6119191" y="2421470"/>
            <a:ext cx="0" cy="31623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16">
            <a:extLst>
              <a:ext uri="{FF2B5EF4-FFF2-40B4-BE49-F238E27FC236}">
                <a16:creationId xmlns:a16="http://schemas.microsoft.com/office/drawing/2014/main" id="{792ABE52-35D0-6CC6-55AA-1493BF6FB37A}"/>
              </a:ext>
              <a:ext uri="{C183D7F6-B498-43B3-948B-1728B52AA6E4}">
                <adec:decorative xmlns:adec="http://schemas.microsoft.com/office/drawing/2017/decorative" val="1"/>
              </a:ext>
            </a:extLst>
          </p:cNvPr>
          <p:cNvCxnSpPr>
            <a:cxnSpLocks/>
          </p:cNvCxnSpPr>
          <p:nvPr userDrawn="1"/>
        </p:nvCxnSpPr>
        <p:spPr>
          <a:xfrm>
            <a:off x="8861209" y="2421470"/>
            <a:ext cx="0" cy="31623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692939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3-item Lists">
    <p:spTree>
      <p:nvGrpSpPr>
        <p:cNvPr id="1" name=""/>
        <p:cNvGrpSpPr/>
        <p:nvPr/>
      </p:nvGrpSpPr>
      <p:grpSpPr>
        <a:xfrm>
          <a:off x="0" y="0"/>
          <a:ext cx="0" cy="0"/>
          <a:chOff x="0" y="0"/>
          <a:chExt cx="0" cy="0"/>
        </a:xfrm>
      </p:grpSpPr>
      <p:sp>
        <p:nvSpPr>
          <p:cNvPr id="9" name="Rectangle 18">
            <a:extLst>
              <a:ext uri="{FF2B5EF4-FFF2-40B4-BE49-F238E27FC236}">
                <a16:creationId xmlns:a16="http://schemas.microsoft.com/office/drawing/2014/main" id="{F219FF9B-2AB2-FF14-1C42-267613829559}"/>
              </a:ext>
              <a:ext uri="{C183D7F6-B498-43B3-948B-1728B52AA6E4}">
                <adec:decorative xmlns:adec="http://schemas.microsoft.com/office/drawing/2017/decorative" val="1"/>
              </a:ext>
            </a:extLst>
          </p:cNvPr>
          <p:cNvSpPr>
            <a:spLocks noChangeArrowheads="1"/>
          </p:cNvSpPr>
          <p:nvPr userDrawn="1"/>
        </p:nvSpPr>
        <p:spPr bwMode="auto">
          <a:xfrm>
            <a:off x="4775436" y="2886571"/>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10" name="Rectangle 40">
            <a:extLst>
              <a:ext uri="{FF2B5EF4-FFF2-40B4-BE49-F238E27FC236}">
                <a16:creationId xmlns:a16="http://schemas.microsoft.com/office/drawing/2014/main" id="{90DC9388-2CF6-5752-E430-B0454588A1F3}"/>
              </a:ext>
              <a:ext uri="{C183D7F6-B498-43B3-948B-1728B52AA6E4}">
                <adec:decorative xmlns:adec="http://schemas.microsoft.com/office/drawing/2017/decorative" val="1"/>
              </a:ext>
            </a:extLst>
          </p:cNvPr>
          <p:cNvSpPr>
            <a:spLocks noChangeArrowheads="1"/>
          </p:cNvSpPr>
          <p:nvPr userDrawn="1"/>
        </p:nvSpPr>
        <p:spPr bwMode="auto">
          <a:xfrm>
            <a:off x="4775436" y="4175909"/>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11" name="Rectangle 48">
            <a:extLst>
              <a:ext uri="{FF2B5EF4-FFF2-40B4-BE49-F238E27FC236}">
                <a16:creationId xmlns:a16="http://schemas.microsoft.com/office/drawing/2014/main" id="{4800356D-3D68-4E92-38D5-018F74A54712}"/>
              </a:ext>
              <a:ext uri="{C183D7F6-B498-43B3-948B-1728B52AA6E4}">
                <adec:decorative xmlns:adec="http://schemas.microsoft.com/office/drawing/2017/decorative" val="1"/>
              </a:ext>
            </a:extLst>
          </p:cNvPr>
          <p:cNvSpPr>
            <a:spLocks noChangeArrowheads="1"/>
          </p:cNvSpPr>
          <p:nvPr userDrawn="1"/>
        </p:nvSpPr>
        <p:spPr bwMode="auto">
          <a:xfrm>
            <a:off x="4775436" y="5465247"/>
            <a:ext cx="468000" cy="468000"/>
          </a:xfrm>
          <a:prstGeom prst="rect">
            <a:avLst/>
          </a:prstGeom>
          <a:solidFill>
            <a:schemeClr val="tx1"/>
          </a:solidFill>
        </p:spPr>
        <p:txBody>
          <a:bodyPr wrap="square" lIns="0" tIns="0" rIns="0" bIns="0" rtlCol="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altLang="zh-CN" b="1" noProof="1">
              <a:solidFill>
                <a:schemeClr val="bg2"/>
              </a:solidFill>
              <a:latin typeface="+mj-lt"/>
              <a:ea typeface="+mj-ea"/>
            </a:endParaRPr>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4697048" y="481646"/>
            <a:ext cx="7016816" cy="1642534"/>
          </a:xfrm>
        </p:spPr>
        <p:txBody>
          <a:bodyPr/>
          <a:lstStyle>
            <a:lvl1pPr>
              <a:defRPr sz="3600">
                <a:solidFill>
                  <a:schemeClr val="tx1"/>
                </a:solidFill>
              </a:defRPr>
            </a:lvl1pPr>
          </a:lstStyle>
          <a:p>
            <a:r>
              <a:rPr lang="en-US"/>
              <a:t>Click to edit Master title style</a:t>
            </a:r>
          </a:p>
        </p:txBody>
      </p:sp>
      <p:sp>
        <p:nvSpPr>
          <p:cNvPr id="23" name="Picture Placeholder 22">
            <a:extLst>
              <a:ext uri="{FF2B5EF4-FFF2-40B4-BE49-F238E27FC236}">
                <a16:creationId xmlns:a16="http://schemas.microsoft.com/office/drawing/2014/main" id="{5BA2974B-49DF-3651-519D-5AB366F004D0}"/>
              </a:ext>
            </a:extLst>
          </p:cNvPr>
          <p:cNvSpPr>
            <a:spLocks noGrp="1"/>
          </p:cNvSpPr>
          <p:nvPr>
            <p:ph type="pic" sz="quarter" idx="27"/>
          </p:nvPr>
        </p:nvSpPr>
        <p:spPr>
          <a:xfrm>
            <a:off x="0" y="0"/>
            <a:ext cx="4210774" cy="6858000"/>
          </a:xfrm>
          <a:custGeom>
            <a:avLst/>
            <a:gdLst>
              <a:gd name="connsiteX0" fmla="*/ 0 w 4210774"/>
              <a:gd name="connsiteY0" fmla="*/ 0 h 6858000"/>
              <a:gd name="connsiteX1" fmla="*/ 660400 w 4210774"/>
              <a:gd name="connsiteY1" fmla="*/ 0 h 6858000"/>
              <a:gd name="connsiteX2" fmla="*/ 1028700 w 4210774"/>
              <a:gd name="connsiteY2" fmla="*/ 0 h 6858000"/>
              <a:gd name="connsiteX3" fmla="*/ 3466332 w 4210774"/>
              <a:gd name="connsiteY3" fmla="*/ 0 h 6858000"/>
              <a:gd name="connsiteX4" fmla="*/ 4210774 w 4210774"/>
              <a:gd name="connsiteY4" fmla="*/ 744442 h 6858000"/>
              <a:gd name="connsiteX5" fmla="*/ 4210774 w 4210774"/>
              <a:gd name="connsiteY5" fmla="*/ 6858000 h 6858000"/>
              <a:gd name="connsiteX6" fmla="*/ 1028700 w 4210774"/>
              <a:gd name="connsiteY6" fmla="*/ 6858000 h 6858000"/>
              <a:gd name="connsiteX7" fmla="*/ 660400 w 4210774"/>
              <a:gd name="connsiteY7" fmla="*/ 6858000 h 6858000"/>
              <a:gd name="connsiteX8" fmla="*/ 0 w 4210774"/>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10774" h="6858000">
                <a:moveTo>
                  <a:pt x="0" y="0"/>
                </a:moveTo>
                <a:lnTo>
                  <a:pt x="660400" y="0"/>
                </a:lnTo>
                <a:lnTo>
                  <a:pt x="1028700" y="0"/>
                </a:lnTo>
                <a:lnTo>
                  <a:pt x="3466332" y="0"/>
                </a:lnTo>
                <a:cubicBezTo>
                  <a:pt x="3877476" y="0"/>
                  <a:pt x="4210774" y="333298"/>
                  <a:pt x="4210774" y="744442"/>
                </a:cubicBezTo>
                <a:lnTo>
                  <a:pt x="4210774" y="6858000"/>
                </a:lnTo>
                <a:lnTo>
                  <a:pt x="1028700" y="6858000"/>
                </a:lnTo>
                <a:lnTo>
                  <a:pt x="660400" y="6858000"/>
                </a:lnTo>
                <a:lnTo>
                  <a:pt x="0" y="6858000"/>
                </a:lnTo>
                <a:close/>
              </a:path>
            </a:pathLst>
          </a:custGeom>
        </p:spPr>
        <p:txBody>
          <a:bodyPr wrap="square">
            <a:noAutofit/>
          </a:bodyPr>
          <a:lstStyle/>
          <a:p>
            <a:endParaRPr lang="zh-CN" altLang="en-US"/>
          </a:p>
        </p:txBody>
      </p:sp>
      <p:sp>
        <p:nvSpPr>
          <p:cNvPr id="8" name="Text Placeholder 6">
            <a:extLst>
              <a:ext uri="{FF2B5EF4-FFF2-40B4-BE49-F238E27FC236}">
                <a16:creationId xmlns:a16="http://schemas.microsoft.com/office/drawing/2014/main" id="{BFE3AEC9-EFD5-752C-B069-C72EB6BC6805}"/>
              </a:ext>
            </a:extLst>
          </p:cNvPr>
          <p:cNvSpPr>
            <a:spLocks noGrp="1"/>
          </p:cNvSpPr>
          <p:nvPr>
            <p:ph type="body" sz="quarter" idx="30" hasCustomPrompt="1"/>
          </p:nvPr>
        </p:nvSpPr>
        <p:spPr>
          <a:xfrm>
            <a:off x="4776360" y="2890268"/>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01</a:t>
            </a:r>
            <a:endParaRPr lang="zh-CN" altLang="en-US"/>
          </a:p>
        </p:txBody>
      </p:sp>
      <p:sp>
        <p:nvSpPr>
          <p:cNvPr id="14" name="Text Placeholder 10">
            <a:extLst>
              <a:ext uri="{FF2B5EF4-FFF2-40B4-BE49-F238E27FC236}">
                <a16:creationId xmlns:a16="http://schemas.microsoft.com/office/drawing/2014/main" id="{6F9B8F46-AC0B-8FA1-C523-CF07533604BF}"/>
              </a:ext>
            </a:extLst>
          </p:cNvPr>
          <p:cNvSpPr>
            <a:spLocks noGrp="1"/>
          </p:cNvSpPr>
          <p:nvPr>
            <p:ph type="body" sz="quarter" idx="22"/>
          </p:nvPr>
        </p:nvSpPr>
        <p:spPr>
          <a:xfrm>
            <a:off x="5371558" y="2826851"/>
            <a:ext cx="6342306" cy="306717"/>
          </a:xfrm>
        </p:spPr>
        <p:txBody>
          <a:bodyPr anchor="b"/>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12" name="Text Placeholder 10">
            <a:extLst>
              <a:ext uri="{FF2B5EF4-FFF2-40B4-BE49-F238E27FC236}">
                <a16:creationId xmlns:a16="http://schemas.microsoft.com/office/drawing/2014/main" id="{54C1C2E9-CE9E-CB42-8A96-9163BED40272}"/>
              </a:ext>
            </a:extLst>
          </p:cNvPr>
          <p:cNvSpPr>
            <a:spLocks noGrp="1"/>
          </p:cNvSpPr>
          <p:nvPr>
            <p:ph type="body" sz="quarter" idx="21"/>
          </p:nvPr>
        </p:nvSpPr>
        <p:spPr>
          <a:xfrm>
            <a:off x="5371557" y="3145650"/>
            <a:ext cx="6342304" cy="566362"/>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GB" altLang="zh-CN"/>
              <a:t>Click to edit Master text styles</a:t>
            </a:r>
          </a:p>
        </p:txBody>
      </p:sp>
      <p:sp>
        <p:nvSpPr>
          <p:cNvPr id="7" name="Text Placeholder 6">
            <a:extLst>
              <a:ext uri="{FF2B5EF4-FFF2-40B4-BE49-F238E27FC236}">
                <a16:creationId xmlns:a16="http://schemas.microsoft.com/office/drawing/2014/main" id="{B093FF2F-B192-CE88-DD52-228CC59E68DD}"/>
              </a:ext>
            </a:extLst>
          </p:cNvPr>
          <p:cNvSpPr>
            <a:spLocks noGrp="1"/>
          </p:cNvSpPr>
          <p:nvPr>
            <p:ph type="body" sz="quarter" idx="31" hasCustomPrompt="1"/>
          </p:nvPr>
        </p:nvSpPr>
        <p:spPr>
          <a:xfrm>
            <a:off x="4776360" y="4173480"/>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02</a:t>
            </a:r>
            <a:endParaRPr lang="zh-CN" altLang="en-US"/>
          </a:p>
        </p:txBody>
      </p:sp>
      <p:sp>
        <p:nvSpPr>
          <p:cNvPr id="16" name="Text Placeholder 10">
            <a:extLst>
              <a:ext uri="{FF2B5EF4-FFF2-40B4-BE49-F238E27FC236}">
                <a16:creationId xmlns:a16="http://schemas.microsoft.com/office/drawing/2014/main" id="{341B4613-7F18-F348-A0D5-1A6F1E22A6D7}"/>
              </a:ext>
            </a:extLst>
          </p:cNvPr>
          <p:cNvSpPr>
            <a:spLocks noGrp="1"/>
          </p:cNvSpPr>
          <p:nvPr>
            <p:ph type="body" sz="quarter" idx="24"/>
          </p:nvPr>
        </p:nvSpPr>
        <p:spPr>
          <a:xfrm>
            <a:off x="5371555" y="4103192"/>
            <a:ext cx="6342306" cy="306717"/>
          </a:xfrm>
        </p:spPr>
        <p:txBody>
          <a:bodyPr anchor="b"/>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15" name="Text Placeholder 10">
            <a:extLst>
              <a:ext uri="{FF2B5EF4-FFF2-40B4-BE49-F238E27FC236}">
                <a16:creationId xmlns:a16="http://schemas.microsoft.com/office/drawing/2014/main" id="{196AABFD-E1D2-F043-514A-DE1FF59810C6}"/>
              </a:ext>
            </a:extLst>
          </p:cNvPr>
          <p:cNvSpPr>
            <a:spLocks noGrp="1"/>
          </p:cNvSpPr>
          <p:nvPr>
            <p:ph type="body" sz="quarter" idx="23"/>
          </p:nvPr>
        </p:nvSpPr>
        <p:spPr>
          <a:xfrm>
            <a:off x="5371554" y="4434691"/>
            <a:ext cx="6342304" cy="566362"/>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GB" altLang="zh-CN"/>
              <a:t>Click to edit Master text styles</a:t>
            </a:r>
          </a:p>
        </p:txBody>
      </p:sp>
      <p:sp>
        <p:nvSpPr>
          <p:cNvPr id="6" name="Text Placeholder 6">
            <a:extLst>
              <a:ext uri="{FF2B5EF4-FFF2-40B4-BE49-F238E27FC236}">
                <a16:creationId xmlns:a16="http://schemas.microsoft.com/office/drawing/2014/main" id="{C96F6E1F-8FDA-954E-935D-511AD1C1C366}"/>
              </a:ext>
            </a:extLst>
          </p:cNvPr>
          <p:cNvSpPr>
            <a:spLocks noGrp="1"/>
          </p:cNvSpPr>
          <p:nvPr>
            <p:ph type="body" sz="quarter" idx="32" hasCustomPrompt="1"/>
          </p:nvPr>
        </p:nvSpPr>
        <p:spPr>
          <a:xfrm>
            <a:off x="4776360" y="5465091"/>
            <a:ext cx="462842" cy="468312"/>
          </a:xfrm>
        </p:spPr>
        <p:txBody>
          <a:bodyPr anchor="ctr"/>
          <a:lstStyle>
            <a:lvl1pPr marL="0" indent="0" algn="ctr">
              <a:spcBef>
                <a:spcPts val="0"/>
              </a:spcBef>
              <a:buNone/>
              <a:defRPr b="1">
                <a:solidFill>
                  <a:schemeClr val="bg2"/>
                </a:solidFill>
                <a:latin typeface="+mj-lt"/>
              </a:defRPr>
            </a:lvl1pPr>
          </a:lstStyle>
          <a:p>
            <a:pPr lvl="0"/>
            <a:r>
              <a:rPr lang="en-US" altLang="zh-CN"/>
              <a:t>03</a:t>
            </a:r>
            <a:endParaRPr lang="zh-CN" altLang="en-US"/>
          </a:p>
        </p:txBody>
      </p:sp>
      <p:sp>
        <p:nvSpPr>
          <p:cNvPr id="19" name="Text Placeholder 10">
            <a:extLst>
              <a:ext uri="{FF2B5EF4-FFF2-40B4-BE49-F238E27FC236}">
                <a16:creationId xmlns:a16="http://schemas.microsoft.com/office/drawing/2014/main" id="{3FCF7760-891C-DE83-4D8A-42471D96740B}"/>
              </a:ext>
            </a:extLst>
          </p:cNvPr>
          <p:cNvSpPr>
            <a:spLocks noGrp="1"/>
          </p:cNvSpPr>
          <p:nvPr>
            <p:ph type="body" sz="quarter" idx="26"/>
          </p:nvPr>
        </p:nvSpPr>
        <p:spPr>
          <a:xfrm>
            <a:off x="5371555" y="5375953"/>
            <a:ext cx="6342306" cy="306717"/>
          </a:xfrm>
        </p:spPr>
        <p:txBody>
          <a:bodyPr anchor="b"/>
          <a:lstStyle>
            <a:lvl1pPr marL="0" indent="0" algn="l">
              <a:lnSpc>
                <a:spcPct val="100000"/>
              </a:lnSpc>
              <a:buNone/>
              <a:defRPr sz="1800" b="1">
                <a:latin typeface="+mj-lt"/>
              </a:defRPr>
            </a:lvl1pPr>
            <a:lvl2pPr algn="l">
              <a:lnSpc>
                <a:spcPct val="100000"/>
              </a:lnSpc>
              <a:defRPr sz="1800" b="1">
                <a:latin typeface="+mj-lt"/>
              </a:defRPr>
            </a:lvl2pPr>
            <a:lvl3pPr algn="l">
              <a:lnSpc>
                <a:spcPct val="100000"/>
              </a:lnSpc>
              <a:defRPr sz="1800" b="1">
                <a:latin typeface="+mj-lt"/>
              </a:defRPr>
            </a:lvl3pPr>
            <a:lvl4pPr algn="l">
              <a:lnSpc>
                <a:spcPct val="100000"/>
              </a:lnSpc>
              <a:defRPr sz="1800" b="1">
                <a:latin typeface="+mj-lt"/>
              </a:defRPr>
            </a:lvl4pPr>
            <a:lvl5pPr algn="l">
              <a:lnSpc>
                <a:spcPct val="100000"/>
              </a:lnSpc>
              <a:defRPr sz="1800" b="1">
                <a:latin typeface="+mj-lt"/>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GB" altLang="zh-CN"/>
              <a:t>Click to edit Master text styles</a:t>
            </a:r>
          </a:p>
        </p:txBody>
      </p:sp>
      <p:sp>
        <p:nvSpPr>
          <p:cNvPr id="18" name="Text Placeholder 10">
            <a:extLst>
              <a:ext uri="{FF2B5EF4-FFF2-40B4-BE49-F238E27FC236}">
                <a16:creationId xmlns:a16="http://schemas.microsoft.com/office/drawing/2014/main" id="{D9CF86D2-5E53-A8AE-8C23-3A6D4607E884}"/>
              </a:ext>
            </a:extLst>
          </p:cNvPr>
          <p:cNvSpPr>
            <a:spLocks noGrp="1"/>
          </p:cNvSpPr>
          <p:nvPr>
            <p:ph type="body" sz="quarter" idx="25"/>
          </p:nvPr>
        </p:nvSpPr>
        <p:spPr>
          <a:xfrm>
            <a:off x="5371554" y="5705922"/>
            <a:ext cx="6342304" cy="566362"/>
          </a:xfrm>
        </p:spPr>
        <p:txBody>
          <a:bodyPr anchor="t"/>
          <a:lstStyle>
            <a:lvl1pPr marL="0" indent="0" algn="l">
              <a:lnSpc>
                <a:spcPct val="120000"/>
              </a:lnSpc>
              <a:spcBef>
                <a:spcPts val="0"/>
              </a:spcBef>
              <a:buNone/>
              <a:defRPr sz="1400" b="0">
                <a:latin typeface="+mn-lt"/>
              </a:defRPr>
            </a:lvl1pPr>
            <a:lvl2pPr marL="0" algn="l">
              <a:lnSpc>
                <a:spcPct val="120000"/>
              </a:lnSpc>
              <a:spcBef>
                <a:spcPts val="0"/>
              </a:spcBef>
              <a:defRPr sz="1400" b="0">
                <a:latin typeface="+mn-lt"/>
              </a:defRPr>
            </a:lvl2pPr>
            <a:lvl3pPr marL="0" algn="l">
              <a:lnSpc>
                <a:spcPct val="120000"/>
              </a:lnSpc>
              <a:spcBef>
                <a:spcPts val="0"/>
              </a:spcBef>
              <a:defRPr sz="1400" b="0">
                <a:latin typeface="+mn-lt"/>
              </a:defRPr>
            </a:lvl3pPr>
            <a:lvl4pPr marL="0" algn="l">
              <a:lnSpc>
                <a:spcPct val="120000"/>
              </a:lnSpc>
              <a:spcBef>
                <a:spcPts val="0"/>
              </a:spcBef>
              <a:defRPr sz="1400" b="0">
                <a:latin typeface="+mn-lt"/>
              </a:defRPr>
            </a:lvl4pPr>
            <a:lvl5pPr marL="0" algn="l">
              <a:lnSpc>
                <a:spcPct val="120000"/>
              </a:lnSpc>
              <a:spcBef>
                <a:spcPts val="0"/>
              </a:spcBef>
              <a:defRPr sz="1400" b="0">
                <a:latin typeface="+mn-lt"/>
              </a:defRPr>
            </a:lvl5pPr>
          </a:lstStyle>
          <a:p>
            <a:pPr marL="0" marR="0" lvl="0" indent="0" algn="l" defTabSz="914400" rtl="0" eaLnBrk="1" fontAlgn="auto" latinLnBrk="0" hangingPunct="1">
              <a:lnSpc>
                <a:spcPct val="120000"/>
              </a:lnSpc>
              <a:spcBef>
                <a:spcPts val="0"/>
              </a:spcBef>
              <a:spcAft>
                <a:spcPts val="0"/>
              </a:spcAft>
              <a:buClrTx/>
              <a:buSzTx/>
              <a:buFont typeface="Arial" panose="020B0604020202020204" pitchFamily="34" charset="0"/>
              <a:buNone/>
              <a:tabLst/>
              <a:defRPr/>
            </a:pPr>
            <a:r>
              <a:rPr lang="en-GB" altLang="zh-CN"/>
              <a:t>Click to edit Master text styles</a:t>
            </a:r>
          </a:p>
        </p:txBody>
      </p:sp>
      <p:sp>
        <p:nvSpPr>
          <p:cNvPr id="20" name="Date Placeholder 3">
            <a:extLst>
              <a:ext uri="{FF2B5EF4-FFF2-40B4-BE49-F238E27FC236}">
                <a16:creationId xmlns:a16="http://schemas.microsoft.com/office/drawing/2014/main" id="{B4B489D2-4AE6-F4D6-9934-750DACF527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21" name="Footer Placeholder 4">
            <a:extLst>
              <a:ext uri="{FF2B5EF4-FFF2-40B4-BE49-F238E27FC236}">
                <a16:creationId xmlns:a16="http://schemas.microsoft.com/office/drawing/2014/main" id="{FE49C402-28ED-C05F-9B69-1D2B67A109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22" name="Slide Number Placeholder 5">
            <a:extLst>
              <a:ext uri="{FF2B5EF4-FFF2-40B4-BE49-F238E27FC236}">
                <a16:creationId xmlns:a16="http://schemas.microsoft.com/office/drawing/2014/main" id="{4FD68EAB-FDC4-C6A2-ADBB-1C2A4C0B12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3" name="Straight Connector 32">
            <a:extLst>
              <a:ext uri="{FF2B5EF4-FFF2-40B4-BE49-F238E27FC236}">
                <a16:creationId xmlns:a16="http://schemas.microsoft.com/office/drawing/2014/main" id="{987C3128-989C-3D0C-C502-4AEEE57A2B00}"/>
              </a:ext>
              <a:ext uri="{C183D7F6-B498-43B3-948B-1728B52AA6E4}">
                <adec:decorative xmlns:adec="http://schemas.microsoft.com/office/drawing/2017/decorative" val="1"/>
              </a:ext>
            </a:extLst>
          </p:cNvPr>
          <p:cNvCxnSpPr>
            <a:cxnSpLocks/>
          </p:cNvCxnSpPr>
          <p:nvPr userDrawn="1"/>
        </p:nvCxnSpPr>
        <p:spPr>
          <a:xfrm>
            <a:off x="12000626" y="8950"/>
            <a:ext cx="0" cy="68490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31">
            <a:extLst>
              <a:ext uri="{FF2B5EF4-FFF2-40B4-BE49-F238E27FC236}">
                <a16:creationId xmlns:a16="http://schemas.microsoft.com/office/drawing/2014/main" id="{44B57F24-6A05-F896-ADC6-5E62E1764C38}"/>
              </a:ext>
              <a:ext uri="{C183D7F6-B498-43B3-948B-1728B52AA6E4}">
                <adec:decorative xmlns:adec="http://schemas.microsoft.com/office/drawing/2017/decorative" val="1"/>
              </a:ext>
            </a:extLst>
          </p:cNvPr>
          <p:cNvCxnSpPr>
            <a:cxnSpLocks/>
          </p:cNvCxnSpPr>
          <p:nvPr userDrawn="1"/>
        </p:nvCxnSpPr>
        <p:spPr>
          <a:xfrm flipH="1">
            <a:off x="0" y="163462"/>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726796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29411AC7-7C73-0770-E586-60D7DF67D7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6" name="Footer Placeholder 4">
            <a:extLst>
              <a:ext uri="{FF2B5EF4-FFF2-40B4-BE49-F238E27FC236}">
                <a16:creationId xmlns:a16="http://schemas.microsoft.com/office/drawing/2014/main" id="{889A02A4-90B2-F621-2C48-0538569276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7" name="Slide Number Placeholder 5">
            <a:extLst>
              <a:ext uri="{FF2B5EF4-FFF2-40B4-BE49-F238E27FC236}">
                <a16:creationId xmlns:a16="http://schemas.microsoft.com/office/drawing/2014/main" id="{BB2197B5-4EE8-CC14-4097-04B951FD942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extLst>
      <p:ext uri="{BB962C8B-B14F-4D97-AF65-F5344CB8AC3E}">
        <p14:creationId xmlns:p14="http://schemas.microsoft.com/office/powerpoint/2010/main" val="66229396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844000" y="831919"/>
            <a:ext cx="3595634" cy="1757505"/>
          </a:xfrm>
        </p:spPr>
        <p:txBody>
          <a:bodyPr anchor="t">
            <a:normAutofit/>
          </a:bodyPr>
          <a:lstStyle>
            <a:lvl1pPr>
              <a:defRPr sz="3600">
                <a:solidFill>
                  <a:schemeClr val="tx1"/>
                </a:solidFill>
              </a:defRPr>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844000" y="2724912"/>
            <a:ext cx="3595634" cy="3301168"/>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4907742" y="831919"/>
            <a:ext cx="6440258" cy="5194161"/>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3">
            <a:extLst>
              <a:ext uri="{FF2B5EF4-FFF2-40B4-BE49-F238E27FC236}">
                <a16:creationId xmlns:a16="http://schemas.microsoft.com/office/drawing/2014/main" id="{E8C5D408-FFA2-C974-5FEF-CC27E5CC84C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9" name="Footer Placeholder 4">
            <a:extLst>
              <a:ext uri="{FF2B5EF4-FFF2-40B4-BE49-F238E27FC236}">
                <a16:creationId xmlns:a16="http://schemas.microsoft.com/office/drawing/2014/main" id="{DACDBC60-5DF7-DE99-0EC9-EBE53A356C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0" name="Slide Number Placeholder 5">
            <a:extLst>
              <a:ext uri="{FF2B5EF4-FFF2-40B4-BE49-F238E27FC236}">
                <a16:creationId xmlns:a16="http://schemas.microsoft.com/office/drawing/2014/main" id="{E36DCDC3-178E-8B95-7074-DE6CCA64F4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6" name="Straight Connector 31">
            <a:extLst>
              <a:ext uri="{FF2B5EF4-FFF2-40B4-BE49-F238E27FC236}">
                <a16:creationId xmlns:a16="http://schemas.microsoft.com/office/drawing/2014/main" id="{CDAA91D8-83E5-F6A5-73F7-332B82EF9AA7}"/>
              </a:ext>
              <a:ext uri="{C183D7F6-B498-43B3-948B-1728B52AA6E4}">
                <adec:decorative xmlns:adec="http://schemas.microsoft.com/office/drawing/2017/decorative" val="1"/>
              </a:ext>
            </a:extLst>
          </p:cNvPr>
          <p:cNvCxnSpPr>
            <a:cxnSpLocks/>
          </p:cNvCxnSpPr>
          <p:nvPr userDrawn="1"/>
        </p:nvCxnSpPr>
        <p:spPr>
          <a:xfrm>
            <a:off x="-1" y="6667500"/>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32">
            <a:extLst>
              <a:ext uri="{FF2B5EF4-FFF2-40B4-BE49-F238E27FC236}">
                <a16:creationId xmlns:a16="http://schemas.microsoft.com/office/drawing/2014/main" id="{D21357E9-5725-711B-9A81-C74A9E581FBD}"/>
              </a:ext>
              <a:ext uri="{C183D7F6-B498-43B3-948B-1728B52AA6E4}">
                <adec:decorative xmlns:adec="http://schemas.microsoft.com/office/drawing/2017/decorative" val="1"/>
              </a:ext>
            </a:extLst>
          </p:cNvPr>
          <p:cNvCxnSpPr>
            <a:cxnSpLocks/>
          </p:cNvCxnSpPr>
          <p:nvPr userDrawn="1"/>
        </p:nvCxnSpPr>
        <p:spPr>
          <a:xfrm>
            <a:off x="185319"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381449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844000" y="831919"/>
            <a:ext cx="3595634" cy="2212313"/>
          </a:xfrm>
        </p:spPr>
        <p:txBody>
          <a:bodyPr anchor="t">
            <a:normAutofit/>
          </a:bodyPr>
          <a:lstStyle>
            <a:lvl1pPr>
              <a:defRPr sz="3600">
                <a:solidFill>
                  <a:schemeClr val="tx1"/>
                </a:solidFill>
              </a:defRPr>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849024" y="3260034"/>
            <a:ext cx="3585586" cy="2766045"/>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 uri="{C183D7F6-B498-43B3-948B-1728B52AA6E4}">
                <adec:decorative xmlns:adec="http://schemas.microsoft.com/office/drawing/2017/decorative" val="0"/>
              </a:ext>
            </a:extLst>
          </p:cNvPr>
          <p:cNvSpPr>
            <a:spLocks noGrp="1"/>
          </p:cNvSpPr>
          <p:nvPr>
            <p:ph type="pic" idx="1"/>
          </p:nvPr>
        </p:nvSpPr>
        <p:spPr>
          <a:xfrm>
            <a:off x="5063319" y="831919"/>
            <a:ext cx="6284681" cy="519416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8" name="Date Placeholder 3">
            <a:extLst>
              <a:ext uri="{FF2B5EF4-FFF2-40B4-BE49-F238E27FC236}">
                <a16:creationId xmlns:a16="http://schemas.microsoft.com/office/drawing/2014/main" id="{568B94C1-75B8-863F-960B-8786E9F6E6EF}"/>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9" name="Footer Placeholder 4">
            <a:extLst>
              <a:ext uri="{FF2B5EF4-FFF2-40B4-BE49-F238E27FC236}">
                <a16:creationId xmlns:a16="http://schemas.microsoft.com/office/drawing/2014/main" id="{B6F973C8-8AF3-68C3-3AD0-FB5CD9ECA9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0" name="Slide Number Placeholder 5">
            <a:extLst>
              <a:ext uri="{FF2B5EF4-FFF2-40B4-BE49-F238E27FC236}">
                <a16:creationId xmlns:a16="http://schemas.microsoft.com/office/drawing/2014/main" id="{8B8209AD-BB7C-894A-7EE2-639C0FC37B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6" name="Straight Connector 31">
            <a:extLst>
              <a:ext uri="{FF2B5EF4-FFF2-40B4-BE49-F238E27FC236}">
                <a16:creationId xmlns:a16="http://schemas.microsoft.com/office/drawing/2014/main" id="{4193EBB3-CE5F-A8BE-28F8-FC0734E9299F}"/>
              </a:ext>
              <a:ext uri="{C183D7F6-B498-43B3-948B-1728B52AA6E4}">
                <adec:decorative xmlns:adec="http://schemas.microsoft.com/office/drawing/2017/decorative" val="1"/>
              </a:ext>
            </a:extLst>
          </p:cNvPr>
          <p:cNvCxnSpPr>
            <a:cxnSpLocks/>
          </p:cNvCxnSpPr>
          <p:nvPr userDrawn="1"/>
        </p:nvCxnSpPr>
        <p:spPr>
          <a:xfrm>
            <a:off x="-1" y="6667500"/>
            <a:ext cx="121920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32">
            <a:extLst>
              <a:ext uri="{FF2B5EF4-FFF2-40B4-BE49-F238E27FC236}">
                <a16:creationId xmlns:a16="http://schemas.microsoft.com/office/drawing/2014/main" id="{196F95E7-D1CA-3B84-305B-BF7A682866E7}"/>
              </a:ext>
              <a:ext uri="{C183D7F6-B498-43B3-948B-1728B52AA6E4}">
                <adec:decorative xmlns:adec="http://schemas.microsoft.com/office/drawing/2017/decorative" val="1"/>
              </a:ext>
            </a:extLst>
          </p:cNvPr>
          <p:cNvCxnSpPr>
            <a:cxnSpLocks/>
          </p:cNvCxnSpPr>
          <p:nvPr userDrawn="1"/>
        </p:nvCxnSpPr>
        <p:spPr>
          <a:xfrm>
            <a:off x="185319"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21575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13277B1-D0ED-1F93-2B04-7EF3B1638647}"/>
              </a:ext>
            </a:extLst>
          </p:cNvPr>
          <p:cNvSpPr>
            <a:spLocks noGrp="1"/>
          </p:cNvSpPr>
          <p:nvPr>
            <p:ph type="ctrTitle" hasCustomPrompt="1"/>
          </p:nvPr>
        </p:nvSpPr>
        <p:spPr>
          <a:xfrm>
            <a:off x="655431" y="190500"/>
            <a:ext cx="5777442" cy="3960876"/>
          </a:xfrm>
        </p:spPr>
        <p:txBody>
          <a:bodyPr anchor="b"/>
          <a:lstStyle>
            <a:lvl1pPr algn="l">
              <a:spcBef>
                <a:spcPts val="0"/>
              </a:spcBef>
              <a:defRPr sz="5400">
                <a:solidFill>
                  <a:schemeClr val="tx1"/>
                </a:solidFill>
              </a:defRPr>
            </a:lvl1pPr>
          </a:lstStyle>
          <a:p>
            <a:r>
              <a:rPr lang="en-US"/>
              <a:t>Click to edit Master title style</a:t>
            </a:r>
            <a:endParaRPr lang="en-CN"/>
          </a:p>
        </p:txBody>
      </p:sp>
      <p:sp>
        <p:nvSpPr>
          <p:cNvPr id="12" name="Subtitle 2">
            <a:extLst>
              <a:ext uri="{FF2B5EF4-FFF2-40B4-BE49-F238E27FC236}">
                <a16:creationId xmlns:a16="http://schemas.microsoft.com/office/drawing/2014/main" id="{3530B387-44F6-F673-C06B-5BE9725D9B36}"/>
              </a:ext>
            </a:extLst>
          </p:cNvPr>
          <p:cNvSpPr>
            <a:spLocks noGrp="1"/>
          </p:cNvSpPr>
          <p:nvPr>
            <p:ph type="subTitle" idx="1"/>
          </p:nvPr>
        </p:nvSpPr>
        <p:spPr>
          <a:xfrm>
            <a:off x="655431" y="4253117"/>
            <a:ext cx="5779314" cy="1174224"/>
          </a:xfrm>
        </p:spPr>
        <p:txBody>
          <a:bodyPr/>
          <a:lstStyle>
            <a:lvl1pPr marL="0" indent="0" algn="l">
              <a:spcBef>
                <a:spcPts val="0"/>
              </a:spcBef>
              <a:buNone/>
              <a:defRPr sz="2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4" name="Text Placeholder 3">
            <a:extLst>
              <a:ext uri="{FF2B5EF4-FFF2-40B4-BE49-F238E27FC236}">
                <a16:creationId xmlns:a16="http://schemas.microsoft.com/office/drawing/2014/main" id="{AECFB4E9-DF6F-079B-673E-93FD784A7E59}"/>
              </a:ext>
            </a:extLst>
          </p:cNvPr>
          <p:cNvSpPr>
            <a:spLocks noGrp="1"/>
          </p:cNvSpPr>
          <p:nvPr>
            <p:ph type="body" sz="quarter" idx="19"/>
          </p:nvPr>
        </p:nvSpPr>
        <p:spPr>
          <a:xfrm>
            <a:off x="655431" y="5739518"/>
            <a:ext cx="1738083" cy="274320"/>
          </a:xfrm>
        </p:spPr>
        <p:txBody>
          <a:bodyPr lIns="0" tIns="0" rIns="0" bIns="0">
            <a:noAutofit/>
          </a:bodyPr>
          <a:lstStyle>
            <a:lvl1pPr marL="0" indent="0">
              <a:buNone/>
              <a:defRPr sz="1400">
                <a:solidFill>
                  <a:schemeClr val="tx1"/>
                </a:solidFill>
                <a:latin typeface="+mn-lt"/>
              </a:defRPr>
            </a:lvl1pPr>
          </a:lstStyle>
          <a:p>
            <a:r>
              <a:rPr lang="en-GB" sz="1600"/>
              <a:t>Presenter Name</a:t>
            </a:r>
          </a:p>
        </p:txBody>
      </p:sp>
      <p:sp>
        <p:nvSpPr>
          <p:cNvPr id="20" name="Picture Placeholder 19">
            <a:extLst>
              <a:ext uri="{FF2B5EF4-FFF2-40B4-BE49-F238E27FC236}">
                <a16:creationId xmlns:a16="http://schemas.microsoft.com/office/drawing/2014/main" id="{995CACC6-5EE3-524B-F9DF-9D1D8C066A58}"/>
              </a:ext>
            </a:extLst>
          </p:cNvPr>
          <p:cNvSpPr>
            <a:spLocks noGrp="1"/>
          </p:cNvSpPr>
          <p:nvPr>
            <p:ph type="pic" sz="quarter" idx="23"/>
          </p:nvPr>
        </p:nvSpPr>
        <p:spPr>
          <a:xfrm>
            <a:off x="6512653" y="0"/>
            <a:ext cx="5679347" cy="6875770"/>
          </a:xfrm>
          <a:custGeom>
            <a:avLst/>
            <a:gdLst>
              <a:gd name="connsiteX0" fmla="*/ 2855788 w 5679347"/>
              <a:gd name="connsiteY0" fmla="*/ 3447486 h 6875770"/>
              <a:gd name="connsiteX1" fmla="*/ 4251452 w 5679347"/>
              <a:gd name="connsiteY1" fmla="*/ 3447486 h 6875770"/>
              <a:gd name="connsiteX2" fmla="*/ 4251452 w 5679347"/>
              <a:gd name="connsiteY2" fmla="*/ 6864339 h 6875770"/>
              <a:gd name="connsiteX3" fmla="*/ 2855788 w 5679347"/>
              <a:gd name="connsiteY3" fmla="*/ 6864339 h 6875770"/>
              <a:gd name="connsiteX4" fmla="*/ 1427894 w 5679347"/>
              <a:gd name="connsiteY4" fmla="*/ 3447486 h 6875770"/>
              <a:gd name="connsiteX5" fmla="*/ 2823558 w 5679347"/>
              <a:gd name="connsiteY5" fmla="*/ 3447486 h 6875770"/>
              <a:gd name="connsiteX6" fmla="*/ 2823558 w 5679347"/>
              <a:gd name="connsiteY6" fmla="*/ 6864339 h 6875770"/>
              <a:gd name="connsiteX7" fmla="*/ 1427894 w 5679347"/>
              <a:gd name="connsiteY7" fmla="*/ 6864339 h 6875770"/>
              <a:gd name="connsiteX8" fmla="*/ 4283683 w 5679347"/>
              <a:gd name="connsiteY8" fmla="*/ 1442090 h 6875770"/>
              <a:gd name="connsiteX9" fmla="*/ 5001917 w 5679347"/>
              <a:gd name="connsiteY9" fmla="*/ 1442090 h 6875770"/>
              <a:gd name="connsiteX10" fmla="*/ 5098111 w 5679347"/>
              <a:gd name="connsiteY10" fmla="*/ 1451787 h 6875770"/>
              <a:gd name="connsiteX11" fmla="*/ 5679347 w 5679347"/>
              <a:gd name="connsiteY11" fmla="*/ 2164940 h 6875770"/>
              <a:gd name="connsiteX12" fmla="*/ 5679347 w 5679347"/>
              <a:gd name="connsiteY12" fmla="*/ 6875770 h 6875770"/>
              <a:gd name="connsiteX13" fmla="*/ 4283683 w 5679347"/>
              <a:gd name="connsiteY13" fmla="*/ 6875770 h 6875770"/>
              <a:gd name="connsiteX14" fmla="*/ 2855788 w 5679347"/>
              <a:gd name="connsiteY14" fmla="*/ 0 h 6875770"/>
              <a:gd name="connsiteX15" fmla="*/ 4251452 w 5679347"/>
              <a:gd name="connsiteY15" fmla="*/ 0 h 6875770"/>
              <a:gd name="connsiteX16" fmla="*/ 4251452 w 5679347"/>
              <a:gd name="connsiteY16" fmla="*/ 3416853 h 6875770"/>
              <a:gd name="connsiteX17" fmla="*/ 2855788 w 5679347"/>
              <a:gd name="connsiteY17" fmla="*/ 3416853 h 6875770"/>
              <a:gd name="connsiteX18" fmla="*/ 1427894 w 5679347"/>
              <a:gd name="connsiteY18" fmla="*/ 0 h 6875770"/>
              <a:gd name="connsiteX19" fmla="*/ 2823558 w 5679347"/>
              <a:gd name="connsiteY19" fmla="*/ 0 h 6875770"/>
              <a:gd name="connsiteX20" fmla="*/ 2823558 w 5679347"/>
              <a:gd name="connsiteY20" fmla="*/ 3416853 h 6875770"/>
              <a:gd name="connsiteX21" fmla="*/ 1427894 w 5679347"/>
              <a:gd name="connsiteY21" fmla="*/ 3416853 h 6875770"/>
              <a:gd name="connsiteX22" fmla="*/ 0 w 5679347"/>
              <a:gd name="connsiteY22" fmla="*/ 0 h 6875770"/>
              <a:gd name="connsiteX23" fmla="*/ 1395664 w 5679347"/>
              <a:gd name="connsiteY23" fmla="*/ 0 h 6875770"/>
              <a:gd name="connsiteX24" fmla="*/ 1395664 w 5679347"/>
              <a:gd name="connsiteY24" fmla="*/ 5433680 h 6875770"/>
              <a:gd name="connsiteX25" fmla="*/ 727933 w 5679347"/>
              <a:gd name="connsiteY25" fmla="*/ 5433680 h 6875770"/>
              <a:gd name="connsiteX26" fmla="*/ 581236 w 5679347"/>
              <a:gd name="connsiteY26" fmla="*/ 5418892 h 6875770"/>
              <a:gd name="connsiteX27" fmla="*/ 0 w 5679347"/>
              <a:gd name="connsiteY27" fmla="*/ 4705739 h 6875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679347" h="6875770">
                <a:moveTo>
                  <a:pt x="2855788" y="3447486"/>
                </a:moveTo>
                <a:lnTo>
                  <a:pt x="4251452" y="3447486"/>
                </a:lnTo>
                <a:lnTo>
                  <a:pt x="4251452" y="6864339"/>
                </a:lnTo>
                <a:lnTo>
                  <a:pt x="2855788" y="6864339"/>
                </a:lnTo>
                <a:close/>
                <a:moveTo>
                  <a:pt x="1427894" y="3447486"/>
                </a:moveTo>
                <a:lnTo>
                  <a:pt x="2823558" y="3447486"/>
                </a:lnTo>
                <a:lnTo>
                  <a:pt x="2823558" y="6864339"/>
                </a:lnTo>
                <a:lnTo>
                  <a:pt x="1427894" y="6864339"/>
                </a:lnTo>
                <a:close/>
                <a:moveTo>
                  <a:pt x="4283683" y="1442090"/>
                </a:moveTo>
                <a:lnTo>
                  <a:pt x="5001917" y="1442090"/>
                </a:lnTo>
                <a:lnTo>
                  <a:pt x="5098111" y="1451787"/>
                </a:lnTo>
                <a:cubicBezTo>
                  <a:pt x="5429822" y="1519665"/>
                  <a:pt x="5679347" y="1813163"/>
                  <a:pt x="5679347" y="2164940"/>
                </a:cubicBezTo>
                <a:lnTo>
                  <a:pt x="5679347" y="6875770"/>
                </a:lnTo>
                <a:lnTo>
                  <a:pt x="4283683" y="6875770"/>
                </a:lnTo>
                <a:close/>
                <a:moveTo>
                  <a:pt x="2855788" y="0"/>
                </a:moveTo>
                <a:lnTo>
                  <a:pt x="4251452" y="0"/>
                </a:lnTo>
                <a:lnTo>
                  <a:pt x="4251452" y="3416853"/>
                </a:lnTo>
                <a:lnTo>
                  <a:pt x="2855788" y="3416853"/>
                </a:lnTo>
                <a:close/>
                <a:moveTo>
                  <a:pt x="1427894" y="0"/>
                </a:moveTo>
                <a:lnTo>
                  <a:pt x="2823558" y="0"/>
                </a:lnTo>
                <a:lnTo>
                  <a:pt x="2823558" y="3416853"/>
                </a:lnTo>
                <a:lnTo>
                  <a:pt x="1427894" y="3416853"/>
                </a:lnTo>
                <a:close/>
                <a:moveTo>
                  <a:pt x="0" y="0"/>
                </a:moveTo>
                <a:lnTo>
                  <a:pt x="1395664" y="0"/>
                </a:lnTo>
                <a:lnTo>
                  <a:pt x="1395664" y="5433680"/>
                </a:lnTo>
                <a:lnTo>
                  <a:pt x="727933" y="5433680"/>
                </a:lnTo>
                <a:lnTo>
                  <a:pt x="581236" y="5418892"/>
                </a:lnTo>
                <a:cubicBezTo>
                  <a:pt x="249526" y="5351014"/>
                  <a:pt x="0" y="5057516"/>
                  <a:pt x="0" y="4705739"/>
                </a:cubicBezTo>
                <a:close/>
              </a:path>
            </a:pathLst>
          </a:custGeom>
        </p:spPr>
        <p:txBody>
          <a:bodyPr wrap="square">
            <a:noAutofit/>
          </a:bodyPr>
          <a:lstStyle/>
          <a:p>
            <a:endParaRPr lang="zh-CN" altLang="en-US"/>
          </a:p>
        </p:txBody>
      </p:sp>
      <p:sp>
        <p:nvSpPr>
          <p:cNvPr id="7" name="Date Placeholder 3">
            <a:extLst>
              <a:ext uri="{FF2B5EF4-FFF2-40B4-BE49-F238E27FC236}">
                <a16:creationId xmlns:a16="http://schemas.microsoft.com/office/drawing/2014/main" id="{3AA858DD-5732-D62C-5397-EBE1E9F3B2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8" name="Footer Placeholder 4">
            <a:extLst>
              <a:ext uri="{FF2B5EF4-FFF2-40B4-BE49-F238E27FC236}">
                <a16:creationId xmlns:a16="http://schemas.microsoft.com/office/drawing/2014/main" id="{820142DC-7CAA-D291-2AD5-EB9A2A176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8E63FE10-3EE7-C466-9C34-9CB62B95E0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extLst>
      <p:ext uri="{BB962C8B-B14F-4D97-AF65-F5344CB8AC3E}">
        <p14:creationId xmlns:p14="http://schemas.microsoft.com/office/powerpoint/2010/main" val="101499276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7175" y="831919"/>
            <a:ext cx="7342307" cy="1791217"/>
          </a:xfrm>
        </p:spPr>
        <p:txBody>
          <a:bodyPr anchor="b">
            <a:noAutofit/>
          </a:bodyPr>
          <a:lstStyle>
            <a:lvl1pPr>
              <a:defRPr sz="6000">
                <a:solidFill>
                  <a:schemeClr val="tx1"/>
                </a:solidFill>
              </a:defRPr>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860427" y="3280496"/>
            <a:ext cx="10504000" cy="2743200"/>
          </a:xfrm>
        </p:spPr>
        <p:txBody>
          <a:bodyPr/>
          <a:lstStyle>
            <a:lvl1pPr marL="0" indent="0">
              <a:buNone/>
              <a:defRPr>
                <a:solidFill>
                  <a:schemeClr val="tx1"/>
                </a:solidFill>
              </a:defRPr>
            </a:lvl1pPr>
            <a:lvl2pPr marL="228600" indent="0">
              <a:buNone/>
              <a:defRPr>
                <a:solidFill>
                  <a:schemeClr val="tx1"/>
                </a:solidFill>
              </a:defRPr>
            </a:lvl2pPr>
            <a:lvl3pPr marL="457200" indent="0">
              <a:buNone/>
              <a:defRPr>
                <a:solidFill>
                  <a:schemeClr val="tx1"/>
                </a:solidFill>
              </a:defRPr>
            </a:lvl3pPr>
            <a:lvl4pPr marL="685800" indent="0">
              <a:buNone/>
              <a:defRPr>
                <a:solidFill>
                  <a:schemeClr val="tx1"/>
                </a:solidFill>
              </a:defRPr>
            </a:lvl4pPr>
            <a:lvl5pPr marL="914400" indent="0">
              <a:buNone/>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3">
            <a:extLst>
              <a:ext uri="{FF2B5EF4-FFF2-40B4-BE49-F238E27FC236}">
                <a16:creationId xmlns:a16="http://schemas.microsoft.com/office/drawing/2014/main" id="{F8D387AC-5041-4BBD-7A52-6E3AE9E5B83C}"/>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7" name="Footer Placeholder 4">
            <a:extLst>
              <a:ext uri="{FF2B5EF4-FFF2-40B4-BE49-F238E27FC236}">
                <a16:creationId xmlns:a16="http://schemas.microsoft.com/office/drawing/2014/main" id="{06385A3C-B30C-0D20-0384-965032C543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9" name="Slide Number Placeholder 5">
            <a:extLst>
              <a:ext uri="{FF2B5EF4-FFF2-40B4-BE49-F238E27FC236}">
                <a16:creationId xmlns:a16="http://schemas.microsoft.com/office/drawing/2014/main" id="{95E3BB09-562E-C7FE-E47E-94C117C17E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5" name="Straight Connector 31">
            <a:extLst>
              <a:ext uri="{FF2B5EF4-FFF2-40B4-BE49-F238E27FC236}">
                <a16:creationId xmlns:a16="http://schemas.microsoft.com/office/drawing/2014/main" id="{8018DAF8-7D84-87BB-5E5A-4E2B4E47CFF9}"/>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32">
            <a:extLst>
              <a:ext uri="{FF2B5EF4-FFF2-40B4-BE49-F238E27FC236}">
                <a16:creationId xmlns:a16="http://schemas.microsoft.com/office/drawing/2014/main" id="{F8DD68C9-ACCE-74DD-5873-5F94A7E756C4}"/>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06068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onclusion 2">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1627318"/>
            <a:ext cx="8430767" cy="1842020"/>
          </a:xfrm>
        </p:spPr>
        <p:txBody>
          <a:bodyPr anchor="b">
            <a:noAutofit/>
          </a:bodyPr>
          <a:lstStyle>
            <a:lvl1pPr>
              <a:defRPr sz="6000">
                <a:solidFill>
                  <a:schemeClr val="tx1"/>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844128" y="3622674"/>
            <a:ext cx="8430639" cy="1279615"/>
          </a:xfrm>
        </p:spPr>
        <p:txBody>
          <a:bodyP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3">
            <a:extLst>
              <a:ext uri="{FF2B5EF4-FFF2-40B4-BE49-F238E27FC236}">
                <a16:creationId xmlns:a16="http://schemas.microsoft.com/office/drawing/2014/main" id="{C23B652D-563A-C94A-A80F-37E30BB00CAC}"/>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1" name="Footer Placeholder 4">
            <a:extLst>
              <a:ext uri="{FF2B5EF4-FFF2-40B4-BE49-F238E27FC236}">
                <a16:creationId xmlns:a16="http://schemas.microsoft.com/office/drawing/2014/main" id="{6B469B7B-575C-C7B6-33FA-91A14DEF47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2" name="Slide Number Placeholder 5">
            <a:extLst>
              <a:ext uri="{FF2B5EF4-FFF2-40B4-BE49-F238E27FC236}">
                <a16:creationId xmlns:a16="http://schemas.microsoft.com/office/drawing/2014/main" id="{F4084A6E-E5C4-0F80-C9A8-1A03B598C6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15" name="Straight Connector 31">
            <a:extLst>
              <a:ext uri="{FF2B5EF4-FFF2-40B4-BE49-F238E27FC236}">
                <a16:creationId xmlns:a16="http://schemas.microsoft.com/office/drawing/2014/main" id="{83A4E4F4-19A2-02D9-2198-CCD4837C1FD2}"/>
              </a:ext>
              <a:ext uri="{C183D7F6-B498-43B3-948B-1728B52AA6E4}">
                <adec:decorative xmlns:adec="http://schemas.microsoft.com/office/drawing/2017/decorative" val="1"/>
              </a:ext>
            </a:extLst>
          </p:cNvPr>
          <p:cNvCxnSpPr>
            <a:cxnSpLocks/>
          </p:cNvCxnSpPr>
          <p:nvPr userDrawn="1"/>
        </p:nvCxnSpPr>
        <p:spPr>
          <a:xfrm>
            <a:off x="-4750" y="253153"/>
            <a:ext cx="121967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32">
            <a:extLst>
              <a:ext uri="{FF2B5EF4-FFF2-40B4-BE49-F238E27FC236}">
                <a16:creationId xmlns:a16="http://schemas.microsoft.com/office/drawing/2014/main" id="{0E658B9B-3A7A-CA54-A5EF-D656D0A1F579}"/>
              </a:ext>
              <a:ext uri="{C183D7F6-B498-43B3-948B-1728B52AA6E4}">
                <adec:decorative xmlns:adec="http://schemas.microsoft.com/office/drawing/2017/decorative" val="1"/>
              </a:ext>
            </a:extLst>
          </p:cNvPr>
          <p:cNvCxnSpPr>
            <a:cxnSpLocks/>
          </p:cNvCxnSpPr>
          <p:nvPr userDrawn="1"/>
        </p:nvCxnSpPr>
        <p:spPr>
          <a:xfrm>
            <a:off x="11988588"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258475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bg2">
            <a:lumMod val="75000"/>
          </a:schemeClr>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DA82AABF-6C46-C7AD-A4C0-E45FB619408D}"/>
              </a:ext>
            </a:extLst>
          </p:cNvPr>
          <p:cNvSpPr>
            <a:spLocks noGrp="1"/>
          </p:cNvSpPr>
          <p:nvPr>
            <p:ph type="title" hasCustomPrompt="1"/>
          </p:nvPr>
        </p:nvSpPr>
        <p:spPr>
          <a:xfrm>
            <a:off x="1084015" y="1597866"/>
            <a:ext cx="9758710" cy="3570255"/>
          </a:xfrm>
          <a:prstGeom prst="rect">
            <a:avLst/>
          </a:prstGeom>
        </p:spPr>
        <p:txBody>
          <a:bodyPr vert="horz" lIns="0" tIns="0" rIns="0" bIns="0" rtlCol="0" anchor="ctr">
            <a:noAutofit/>
          </a:bodyPr>
          <a:lstStyle>
            <a:lvl1pPr algn="ctr">
              <a:defRPr sz="6000" b="1">
                <a:solidFill>
                  <a:schemeClr val="tx1"/>
                </a:solidFill>
                <a:latin typeface="+mj-lt"/>
              </a:defRPr>
            </a:lvl1pPr>
          </a:lstStyle>
          <a:p>
            <a:r>
              <a:rPr lang="en-US"/>
              <a:t>Click to edit Master title style</a:t>
            </a:r>
          </a:p>
        </p:txBody>
      </p:sp>
      <p:sp>
        <p:nvSpPr>
          <p:cNvPr id="2" name="Date Placeholder 3">
            <a:extLst>
              <a:ext uri="{FF2B5EF4-FFF2-40B4-BE49-F238E27FC236}">
                <a16:creationId xmlns:a16="http://schemas.microsoft.com/office/drawing/2014/main" id="{CCB038B6-4602-D699-13D8-B547493FEF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3" name="Footer Placeholder 4">
            <a:extLst>
              <a:ext uri="{FF2B5EF4-FFF2-40B4-BE49-F238E27FC236}">
                <a16:creationId xmlns:a16="http://schemas.microsoft.com/office/drawing/2014/main" id="{E2F764CB-3F63-304F-B1A6-306F5B1505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4" name="Slide Number Placeholder 5">
            <a:extLst>
              <a:ext uri="{FF2B5EF4-FFF2-40B4-BE49-F238E27FC236}">
                <a16:creationId xmlns:a16="http://schemas.microsoft.com/office/drawing/2014/main" id="{32152872-FA9B-0540-760C-C649EEBA0B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cxnSp>
        <p:nvCxnSpPr>
          <p:cNvPr id="37" name="Straight Connector 31">
            <a:extLst>
              <a:ext uri="{FF2B5EF4-FFF2-40B4-BE49-F238E27FC236}">
                <a16:creationId xmlns:a16="http://schemas.microsoft.com/office/drawing/2014/main" id="{9E7F9F25-6C66-45A9-994C-15E946ED2C62}"/>
              </a:ext>
              <a:ext uri="{C183D7F6-B498-43B3-948B-1728B52AA6E4}">
                <adec:decorative xmlns:adec="http://schemas.microsoft.com/office/drawing/2017/decorative" val="1"/>
              </a:ext>
            </a:extLst>
          </p:cNvPr>
          <p:cNvCxnSpPr>
            <a:cxnSpLocks/>
          </p:cNvCxnSpPr>
          <p:nvPr userDrawn="1"/>
        </p:nvCxnSpPr>
        <p:spPr>
          <a:xfrm>
            <a:off x="0" y="6626102"/>
            <a:ext cx="1219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2">
            <a:extLst>
              <a:ext uri="{FF2B5EF4-FFF2-40B4-BE49-F238E27FC236}">
                <a16:creationId xmlns:a16="http://schemas.microsoft.com/office/drawing/2014/main" id="{A37C7A4F-3518-6695-ED4C-3D6F39E827C1}"/>
              </a:ext>
              <a:ext uri="{C183D7F6-B498-43B3-948B-1728B52AA6E4}">
                <adec:decorative xmlns:adec="http://schemas.microsoft.com/office/drawing/2017/decorative" val="1"/>
              </a:ext>
            </a:extLst>
          </p:cNvPr>
          <p:cNvCxnSpPr>
            <a:cxnSpLocks/>
          </p:cNvCxnSpPr>
          <p:nvPr userDrawn="1"/>
        </p:nvCxnSpPr>
        <p:spPr>
          <a:xfrm>
            <a:off x="11958532" y="0"/>
            <a:ext cx="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17262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quence Number, Photo 1">
    <p:spTree>
      <p:nvGrpSpPr>
        <p:cNvPr id="1" name=""/>
        <p:cNvGrpSpPr/>
        <p:nvPr/>
      </p:nvGrpSpPr>
      <p:grpSpPr>
        <a:xfrm>
          <a:off x="0" y="0"/>
          <a:ext cx="0" cy="0"/>
          <a:chOff x="0" y="0"/>
          <a:chExt cx="0" cy="0"/>
        </a:xfrm>
      </p:grpSpPr>
      <p:sp>
        <p:nvSpPr>
          <p:cNvPr id="33" name="Freeform: Shape 32">
            <a:extLst>
              <a:ext uri="{FF2B5EF4-FFF2-40B4-BE49-F238E27FC236}">
                <a16:creationId xmlns:a16="http://schemas.microsoft.com/office/drawing/2014/main" id="{C346275D-4318-15D0-8F4A-3820A657D8B2}"/>
              </a:ext>
              <a:ext uri="{C183D7F6-B498-43B3-948B-1728B52AA6E4}">
                <adec:decorative xmlns:adec="http://schemas.microsoft.com/office/drawing/2017/decorative" val="1"/>
              </a:ext>
            </a:extLst>
          </p:cNvPr>
          <p:cNvSpPr/>
          <p:nvPr userDrawn="1"/>
        </p:nvSpPr>
        <p:spPr>
          <a:xfrm>
            <a:off x="5590624" y="0"/>
            <a:ext cx="784776" cy="1295400"/>
          </a:xfrm>
          <a:custGeom>
            <a:avLst/>
            <a:gdLst>
              <a:gd name="connsiteX0" fmla="*/ 0 w 784776"/>
              <a:gd name="connsiteY0" fmla="*/ 0 h 1295400"/>
              <a:gd name="connsiteX1" fmla="*/ 784776 w 784776"/>
              <a:gd name="connsiteY1" fmla="*/ 0 h 1295400"/>
              <a:gd name="connsiteX2" fmla="*/ 784776 w 784776"/>
              <a:gd name="connsiteY2" fmla="*/ 1295400 h 1295400"/>
              <a:gd name="connsiteX3" fmla="*/ 0 w 784776"/>
              <a:gd name="connsiteY3" fmla="*/ 1295400 h 1295400"/>
            </a:gdLst>
            <a:ahLst/>
            <a:cxnLst>
              <a:cxn ang="0">
                <a:pos x="connsiteX0" y="connsiteY0"/>
              </a:cxn>
              <a:cxn ang="0">
                <a:pos x="connsiteX1" y="connsiteY1"/>
              </a:cxn>
              <a:cxn ang="0">
                <a:pos x="connsiteX2" y="connsiteY2"/>
              </a:cxn>
              <a:cxn ang="0">
                <a:pos x="connsiteX3" y="connsiteY3"/>
              </a:cxn>
            </a:cxnLst>
            <a:rect l="l" t="t" r="r" b="b"/>
            <a:pathLst>
              <a:path w="784776" h="1295400">
                <a:moveTo>
                  <a:pt x="0" y="0"/>
                </a:moveTo>
                <a:lnTo>
                  <a:pt x="784776" y="0"/>
                </a:lnTo>
                <a:lnTo>
                  <a:pt x="784776" y="1295400"/>
                </a:lnTo>
                <a:lnTo>
                  <a:pt x="0" y="1295400"/>
                </a:ln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5" name="Text Placeholder 7">
            <a:extLst>
              <a:ext uri="{FF2B5EF4-FFF2-40B4-BE49-F238E27FC236}">
                <a16:creationId xmlns:a16="http://schemas.microsoft.com/office/drawing/2014/main" id="{76E3E36D-049D-0336-4B5E-9DB64D9DE6D3}"/>
              </a:ext>
            </a:extLst>
          </p:cNvPr>
          <p:cNvSpPr>
            <a:spLocks noGrp="1"/>
          </p:cNvSpPr>
          <p:nvPr>
            <p:ph type="body" sz="quarter" idx="29" hasCustomPrompt="1"/>
          </p:nvPr>
        </p:nvSpPr>
        <p:spPr>
          <a:xfrm>
            <a:off x="5591175" y="355600"/>
            <a:ext cx="784225" cy="673100"/>
          </a:xfrm>
        </p:spPr>
        <p:txBody>
          <a:bodyPr anchor="ctr"/>
          <a:lstStyle>
            <a:lvl1pPr marL="0" indent="0" algn="ctr">
              <a:lnSpc>
                <a:spcPct val="100000"/>
              </a:lnSpc>
              <a:buNone/>
              <a:defRPr sz="3200" b="1">
                <a:solidFill>
                  <a:schemeClr val="bg2"/>
                </a:solidFill>
                <a:latin typeface="+mj-lt"/>
              </a:defRPr>
            </a:lvl1pPr>
          </a:lstStyle>
          <a:p>
            <a:pPr lvl="0"/>
            <a:r>
              <a:rPr lang="en-US" altLang="zh-CN"/>
              <a:t>01</a:t>
            </a:r>
            <a:endParaRPr lang="zh-CN" altLang="en-US"/>
          </a:p>
        </p:txBody>
      </p:sp>
      <p:sp>
        <p:nvSpPr>
          <p:cNvPr id="8" name="Title 7">
            <a:extLst>
              <a:ext uri="{FF2B5EF4-FFF2-40B4-BE49-F238E27FC236}">
                <a16:creationId xmlns:a16="http://schemas.microsoft.com/office/drawing/2014/main" id="{8F8921EF-D008-97BC-E5BE-5056735440DD}"/>
              </a:ext>
            </a:extLst>
          </p:cNvPr>
          <p:cNvSpPr>
            <a:spLocks noGrp="1"/>
          </p:cNvSpPr>
          <p:nvPr>
            <p:ph type="title" hasCustomPrompt="1"/>
          </p:nvPr>
        </p:nvSpPr>
        <p:spPr>
          <a:xfrm>
            <a:off x="6375400" y="452387"/>
            <a:ext cx="5420360" cy="3897865"/>
          </a:xfrm>
        </p:spPr>
        <p:txBody>
          <a:bodyPr lIns="0" tIns="0" rIns="0" bIns="0" anchor="b" anchorCtr="0">
            <a:noAutofit/>
          </a:bodyPr>
          <a:lstStyle>
            <a:lvl1pPr algn="l">
              <a:defRPr sz="5400" b="1">
                <a:solidFill>
                  <a:schemeClr val="tx1"/>
                </a:solidFill>
              </a:defRPr>
            </a:lvl1pPr>
          </a:lstStyle>
          <a:p>
            <a:r>
              <a:rPr lang="en-US"/>
              <a:t>Click to edit Master title style</a:t>
            </a:r>
          </a:p>
        </p:txBody>
      </p:sp>
      <p:sp>
        <p:nvSpPr>
          <p:cNvPr id="6" name="Subtitle 2">
            <a:extLst>
              <a:ext uri="{FF2B5EF4-FFF2-40B4-BE49-F238E27FC236}">
                <a16:creationId xmlns:a16="http://schemas.microsoft.com/office/drawing/2014/main" id="{F6355481-CCC4-3C4D-A9BD-DF34116B179C}"/>
              </a:ext>
            </a:extLst>
          </p:cNvPr>
          <p:cNvSpPr>
            <a:spLocks noGrp="1"/>
          </p:cNvSpPr>
          <p:nvPr>
            <p:ph type="subTitle" idx="1"/>
          </p:nvPr>
        </p:nvSpPr>
        <p:spPr>
          <a:xfrm>
            <a:off x="6375400" y="4521200"/>
            <a:ext cx="5420360" cy="1568449"/>
          </a:xfrm>
        </p:spPr>
        <p:txBody>
          <a:bodyPr/>
          <a:lstStyle>
            <a:lvl1pPr marL="0" indent="0" algn="l">
              <a:buNone/>
              <a:defRPr sz="2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7" name="Picture Placeholder 26">
            <a:extLst>
              <a:ext uri="{FF2B5EF4-FFF2-40B4-BE49-F238E27FC236}">
                <a16:creationId xmlns:a16="http://schemas.microsoft.com/office/drawing/2014/main" id="{73459998-3AA2-B134-8816-E21159D0BAD0}"/>
              </a:ext>
            </a:extLst>
          </p:cNvPr>
          <p:cNvSpPr>
            <a:spLocks noGrp="1"/>
          </p:cNvSpPr>
          <p:nvPr>
            <p:ph type="pic" sz="quarter" idx="28"/>
          </p:nvPr>
        </p:nvSpPr>
        <p:spPr>
          <a:xfrm>
            <a:off x="1" y="0"/>
            <a:ext cx="5590623" cy="6858000"/>
          </a:xfrm>
          <a:custGeom>
            <a:avLst/>
            <a:gdLst>
              <a:gd name="connsiteX0" fmla="*/ 0 w 5590623"/>
              <a:gd name="connsiteY0" fmla="*/ 0 h 6858000"/>
              <a:gd name="connsiteX1" fmla="*/ 5590623 w 5590623"/>
              <a:gd name="connsiteY1" fmla="*/ 0 h 6858000"/>
              <a:gd name="connsiteX2" fmla="*/ 5590623 w 5590623"/>
              <a:gd name="connsiteY2" fmla="*/ 5112985 h 6858000"/>
              <a:gd name="connsiteX3" fmla="*/ 3845608 w 5590623"/>
              <a:gd name="connsiteY3" fmla="*/ 6858000 h 6858000"/>
              <a:gd name="connsiteX4" fmla="*/ 99715 w 5590623"/>
              <a:gd name="connsiteY4" fmla="*/ 6858000 h 6858000"/>
              <a:gd name="connsiteX5" fmla="*/ 0 w 5590623"/>
              <a:gd name="connsiteY5" fmla="*/ 68529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90623" h="6858000">
                <a:moveTo>
                  <a:pt x="0" y="0"/>
                </a:moveTo>
                <a:lnTo>
                  <a:pt x="5590623" y="0"/>
                </a:lnTo>
                <a:lnTo>
                  <a:pt x="5590623" y="5112985"/>
                </a:lnTo>
                <a:cubicBezTo>
                  <a:pt x="5590623" y="6076730"/>
                  <a:pt x="4809354" y="6858000"/>
                  <a:pt x="3845608" y="6858000"/>
                </a:cubicBezTo>
                <a:lnTo>
                  <a:pt x="99715" y="6858000"/>
                </a:lnTo>
                <a:lnTo>
                  <a:pt x="0" y="6852965"/>
                </a:lnTo>
                <a:close/>
              </a:path>
            </a:pathLst>
          </a:custGeom>
        </p:spPr>
        <p:txBody>
          <a:bodyPr wrap="square">
            <a:noAutofit/>
          </a:bodyPr>
          <a:lstStyle/>
          <a:p>
            <a:endParaRPr lang="zh-CN" altLang="en-US"/>
          </a:p>
        </p:txBody>
      </p:sp>
      <p:sp>
        <p:nvSpPr>
          <p:cNvPr id="2" name="Date Placeholder 3">
            <a:extLst>
              <a:ext uri="{FF2B5EF4-FFF2-40B4-BE49-F238E27FC236}">
                <a16:creationId xmlns:a16="http://schemas.microsoft.com/office/drawing/2014/main" id="{D539F209-2985-7BF1-0F75-55A5560BCD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3" name="Footer Placeholder 4">
            <a:extLst>
              <a:ext uri="{FF2B5EF4-FFF2-40B4-BE49-F238E27FC236}">
                <a16:creationId xmlns:a16="http://schemas.microsoft.com/office/drawing/2014/main" id="{67550591-5FE9-F140-4E34-5256EBCCB5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4" name="Slide Number Placeholder 5">
            <a:extLst>
              <a:ext uri="{FF2B5EF4-FFF2-40B4-BE49-F238E27FC236}">
                <a16:creationId xmlns:a16="http://schemas.microsoft.com/office/drawing/2014/main" id="{19EC5884-5885-014A-39B9-D4A0445EFCC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extLst>
      <p:ext uri="{BB962C8B-B14F-4D97-AF65-F5344CB8AC3E}">
        <p14:creationId xmlns:p14="http://schemas.microsoft.com/office/powerpoint/2010/main" val="424172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quence Number, Photo 2">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6F65BDE1-4C58-E0CC-97CA-4695152C2FDC}"/>
              </a:ext>
              <a:ext uri="{C183D7F6-B498-43B3-948B-1728B52AA6E4}">
                <adec:decorative xmlns:adec="http://schemas.microsoft.com/office/drawing/2017/decorative" val="1"/>
              </a:ext>
            </a:extLst>
          </p:cNvPr>
          <p:cNvSpPr/>
          <p:nvPr userDrawn="1"/>
        </p:nvSpPr>
        <p:spPr>
          <a:xfrm>
            <a:off x="5816601" y="0"/>
            <a:ext cx="784776" cy="1295400"/>
          </a:xfrm>
          <a:custGeom>
            <a:avLst/>
            <a:gdLst>
              <a:gd name="connsiteX0" fmla="*/ 0 w 784776"/>
              <a:gd name="connsiteY0" fmla="*/ 0 h 1295400"/>
              <a:gd name="connsiteX1" fmla="*/ 784776 w 784776"/>
              <a:gd name="connsiteY1" fmla="*/ 0 h 1295400"/>
              <a:gd name="connsiteX2" fmla="*/ 784776 w 784776"/>
              <a:gd name="connsiteY2" fmla="*/ 1295400 h 1295400"/>
              <a:gd name="connsiteX3" fmla="*/ 0 w 784776"/>
              <a:gd name="connsiteY3" fmla="*/ 1295400 h 1295400"/>
            </a:gdLst>
            <a:ahLst/>
            <a:cxnLst>
              <a:cxn ang="0">
                <a:pos x="connsiteX0" y="connsiteY0"/>
              </a:cxn>
              <a:cxn ang="0">
                <a:pos x="connsiteX1" y="connsiteY1"/>
              </a:cxn>
              <a:cxn ang="0">
                <a:pos x="connsiteX2" y="connsiteY2"/>
              </a:cxn>
              <a:cxn ang="0">
                <a:pos x="connsiteX3" y="connsiteY3"/>
              </a:cxn>
            </a:cxnLst>
            <a:rect l="l" t="t" r="r" b="b"/>
            <a:pathLst>
              <a:path w="784776" h="1295400">
                <a:moveTo>
                  <a:pt x="0" y="0"/>
                </a:moveTo>
                <a:lnTo>
                  <a:pt x="784776" y="0"/>
                </a:lnTo>
                <a:lnTo>
                  <a:pt x="784776" y="1295400"/>
                </a:lnTo>
                <a:lnTo>
                  <a:pt x="0" y="1295400"/>
                </a:ln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Text Placeholder 7">
            <a:extLst>
              <a:ext uri="{FF2B5EF4-FFF2-40B4-BE49-F238E27FC236}">
                <a16:creationId xmlns:a16="http://schemas.microsoft.com/office/drawing/2014/main" id="{E517E50D-F7E2-253D-428F-1DA3EFBC2850}"/>
              </a:ext>
            </a:extLst>
          </p:cNvPr>
          <p:cNvSpPr>
            <a:spLocks noGrp="1"/>
          </p:cNvSpPr>
          <p:nvPr>
            <p:ph type="body" sz="quarter" idx="29" hasCustomPrompt="1"/>
          </p:nvPr>
        </p:nvSpPr>
        <p:spPr>
          <a:xfrm>
            <a:off x="5816600" y="355600"/>
            <a:ext cx="784225" cy="673100"/>
          </a:xfrm>
        </p:spPr>
        <p:txBody>
          <a:bodyPr anchor="ctr"/>
          <a:lstStyle>
            <a:lvl1pPr marL="0" indent="0" algn="ctr">
              <a:lnSpc>
                <a:spcPct val="100000"/>
              </a:lnSpc>
              <a:buNone/>
              <a:defRPr sz="3200" b="1">
                <a:solidFill>
                  <a:schemeClr val="bg2"/>
                </a:solidFill>
                <a:latin typeface="+mj-lt"/>
              </a:defRPr>
            </a:lvl1pPr>
          </a:lstStyle>
          <a:p>
            <a:pPr lvl="0"/>
            <a:r>
              <a:rPr lang="en-US" altLang="zh-CN"/>
              <a:t>01</a:t>
            </a:r>
            <a:endParaRPr lang="zh-CN" altLang="en-US"/>
          </a:p>
        </p:txBody>
      </p:sp>
      <p:sp>
        <p:nvSpPr>
          <p:cNvPr id="4" name="Title 1">
            <a:extLst>
              <a:ext uri="{FF2B5EF4-FFF2-40B4-BE49-F238E27FC236}">
                <a16:creationId xmlns:a16="http://schemas.microsoft.com/office/drawing/2014/main" id="{777D0816-A0A9-20C1-B42A-95D1C13F84D3}"/>
              </a:ext>
            </a:extLst>
          </p:cNvPr>
          <p:cNvSpPr>
            <a:spLocks noGrp="1"/>
          </p:cNvSpPr>
          <p:nvPr>
            <p:ph type="ctrTitle" hasCustomPrompt="1"/>
          </p:nvPr>
        </p:nvSpPr>
        <p:spPr>
          <a:xfrm>
            <a:off x="431800" y="284480"/>
            <a:ext cx="5384800" cy="4100194"/>
          </a:xfrm>
        </p:spPr>
        <p:txBody>
          <a:bodyPr anchor="b">
            <a:noAutofit/>
          </a:bodyPr>
          <a:lstStyle>
            <a:lvl1pPr algn="l">
              <a:defRPr sz="5400">
                <a:solidFill>
                  <a:schemeClr val="tx1"/>
                </a:solidFill>
              </a:defRPr>
            </a:lvl1pPr>
          </a:lstStyle>
          <a:p>
            <a:r>
              <a:rPr lang="en-US"/>
              <a:t>Click to edit Master title style</a:t>
            </a:r>
          </a:p>
        </p:txBody>
      </p:sp>
      <p:sp>
        <p:nvSpPr>
          <p:cNvPr id="3" name="Subtitle 2">
            <a:extLst>
              <a:ext uri="{FF2B5EF4-FFF2-40B4-BE49-F238E27FC236}">
                <a16:creationId xmlns:a16="http://schemas.microsoft.com/office/drawing/2014/main" id="{D51E97C1-0EB0-B109-7BE3-9012BD59B8FC}"/>
              </a:ext>
            </a:extLst>
          </p:cNvPr>
          <p:cNvSpPr>
            <a:spLocks noGrp="1"/>
          </p:cNvSpPr>
          <p:nvPr>
            <p:ph type="subTitle" idx="1"/>
          </p:nvPr>
        </p:nvSpPr>
        <p:spPr>
          <a:xfrm>
            <a:off x="431800" y="4521200"/>
            <a:ext cx="5384800" cy="1568449"/>
          </a:xfrm>
        </p:spPr>
        <p:txBody>
          <a:bodyPr/>
          <a:lstStyle>
            <a:lvl1pPr marL="0" indent="0" algn="l">
              <a:buNone/>
              <a:defRPr sz="2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 name="Picture Placeholder 1">
            <a:extLst>
              <a:ext uri="{FF2B5EF4-FFF2-40B4-BE49-F238E27FC236}">
                <a16:creationId xmlns:a16="http://schemas.microsoft.com/office/drawing/2014/main" id="{A8ED90A8-7525-1B2C-FACF-0A70191543F4}"/>
              </a:ext>
            </a:extLst>
          </p:cNvPr>
          <p:cNvSpPr>
            <a:spLocks noGrp="1"/>
          </p:cNvSpPr>
          <p:nvPr>
            <p:ph type="pic" sz="quarter" idx="28"/>
          </p:nvPr>
        </p:nvSpPr>
        <p:spPr>
          <a:xfrm flipH="1">
            <a:off x="6601377" y="0"/>
            <a:ext cx="5590623" cy="6858000"/>
          </a:xfrm>
          <a:custGeom>
            <a:avLst/>
            <a:gdLst>
              <a:gd name="connsiteX0" fmla="*/ 0 w 5590623"/>
              <a:gd name="connsiteY0" fmla="*/ 0 h 6858000"/>
              <a:gd name="connsiteX1" fmla="*/ 5590623 w 5590623"/>
              <a:gd name="connsiteY1" fmla="*/ 0 h 6858000"/>
              <a:gd name="connsiteX2" fmla="*/ 5590623 w 5590623"/>
              <a:gd name="connsiteY2" fmla="*/ 5112985 h 6858000"/>
              <a:gd name="connsiteX3" fmla="*/ 3845608 w 5590623"/>
              <a:gd name="connsiteY3" fmla="*/ 6858000 h 6858000"/>
              <a:gd name="connsiteX4" fmla="*/ 99715 w 5590623"/>
              <a:gd name="connsiteY4" fmla="*/ 6858000 h 6858000"/>
              <a:gd name="connsiteX5" fmla="*/ 0 w 5590623"/>
              <a:gd name="connsiteY5" fmla="*/ 685296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90623" h="6858000">
                <a:moveTo>
                  <a:pt x="0" y="0"/>
                </a:moveTo>
                <a:lnTo>
                  <a:pt x="5590623" y="0"/>
                </a:lnTo>
                <a:lnTo>
                  <a:pt x="5590623" y="5112985"/>
                </a:lnTo>
                <a:cubicBezTo>
                  <a:pt x="5590623" y="6076730"/>
                  <a:pt x="4809354" y="6858000"/>
                  <a:pt x="3845608" y="6858000"/>
                </a:cubicBezTo>
                <a:lnTo>
                  <a:pt x="99715" y="6858000"/>
                </a:lnTo>
                <a:lnTo>
                  <a:pt x="0" y="6852965"/>
                </a:lnTo>
                <a:close/>
              </a:path>
            </a:pathLst>
          </a:custGeom>
        </p:spPr>
        <p:txBody>
          <a:bodyPr wrap="square">
            <a:noAutofit/>
          </a:bodyPr>
          <a:lstStyle/>
          <a:p>
            <a:endParaRPr lang="zh-CN" altLang="en-US"/>
          </a:p>
        </p:txBody>
      </p:sp>
      <p:sp>
        <p:nvSpPr>
          <p:cNvPr id="22" name="Date Placeholder 3">
            <a:extLst>
              <a:ext uri="{FF2B5EF4-FFF2-40B4-BE49-F238E27FC236}">
                <a16:creationId xmlns:a16="http://schemas.microsoft.com/office/drawing/2014/main" id="{EC5FC4FE-969C-3430-8E2D-D1961B0E5B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23" name="Footer Placeholder 4">
            <a:extLst>
              <a:ext uri="{FF2B5EF4-FFF2-40B4-BE49-F238E27FC236}">
                <a16:creationId xmlns:a16="http://schemas.microsoft.com/office/drawing/2014/main" id="{02AF8041-59E3-15F2-6902-E9C22C3331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24" name="Slide Number Placeholder 5">
            <a:extLst>
              <a:ext uri="{FF2B5EF4-FFF2-40B4-BE49-F238E27FC236}">
                <a16:creationId xmlns:a16="http://schemas.microsoft.com/office/drawing/2014/main" id="{D27CEAE8-ACAD-92D0-B0A7-F2FED32A53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extLst>
      <p:ext uri="{BB962C8B-B14F-4D97-AF65-F5344CB8AC3E}">
        <p14:creationId xmlns:p14="http://schemas.microsoft.com/office/powerpoint/2010/main" val="2719129382"/>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quence Number 1">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004FD6E8-9410-CD68-AD6A-4F21B02BAA97}"/>
              </a:ext>
              <a:ext uri="{C183D7F6-B498-43B3-948B-1728B52AA6E4}">
                <adec:decorative xmlns:adec="http://schemas.microsoft.com/office/drawing/2017/decorative" val="1"/>
              </a:ext>
            </a:extLst>
          </p:cNvPr>
          <p:cNvSpPr/>
          <p:nvPr userDrawn="1"/>
        </p:nvSpPr>
        <p:spPr>
          <a:xfrm>
            <a:off x="5429250" y="1"/>
            <a:ext cx="1333500" cy="1046131"/>
          </a:xfrm>
          <a:custGeom>
            <a:avLst/>
            <a:gdLst>
              <a:gd name="connsiteX0" fmla="*/ 0 w 1333500"/>
              <a:gd name="connsiteY0" fmla="*/ 0 h 1046131"/>
              <a:gd name="connsiteX1" fmla="*/ 1333500 w 1333500"/>
              <a:gd name="connsiteY1" fmla="*/ 0 h 1046131"/>
              <a:gd name="connsiteX2" fmla="*/ 1333500 w 1333500"/>
              <a:gd name="connsiteY2" fmla="*/ 828110 h 1046131"/>
              <a:gd name="connsiteX3" fmla="*/ 1115479 w 1333500"/>
              <a:gd name="connsiteY3" fmla="*/ 1046131 h 1046131"/>
              <a:gd name="connsiteX4" fmla="*/ 218021 w 1333500"/>
              <a:gd name="connsiteY4" fmla="*/ 1046131 h 1046131"/>
              <a:gd name="connsiteX5" fmla="*/ 0 w 1333500"/>
              <a:gd name="connsiteY5" fmla="*/ 828110 h 104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3500" h="1046131">
                <a:moveTo>
                  <a:pt x="0" y="0"/>
                </a:moveTo>
                <a:lnTo>
                  <a:pt x="1333500" y="0"/>
                </a:lnTo>
                <a:lnTo>
                  <a:pt x="1333500" y="828110"/>
                </a:lnTo>
                <a:cubicBezTo>
                  <a:pt x="1333500" y="948520"/>
                  <a:pt x="1235889" y="1046131"/>
                  <a:pt x="1115479" y="1046131"/>
                </a:cubicBezTo>
                <a:lnTo>
                  <a:pt x="218021" y="1046131"/>
                </a:lnTo>
                <a:cubicBezTo>
                  <a:pt x="97611" y="1046131"/>
                  <a:pt x="0" y="948520"/>
                  <a:pt x="0" y="828110"/>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5" name="Text Placeholder 7">
            <a:extLst>
              <a:ext uri="{FF2B5EF4-FFF2-40B4-BE49-F238E27FC236}">
                <a16:creationId xmlns:a16="http://schemas.microsoft.com/office/drawing/2014/main" id="{E0C08F07-3AD6-984D-4638-073B6C0B8599}"/>
              </a:ext>
            </a:extLst>
          </p:cNvPr>
          <p:cNvSpPr>
            <a:spLocks noGrp="1"/>
          </p:cNvSpPr>
          <p:nvPr>
            <p:ph type="body" sz="quarter" idx="29" hasCustomPrompt="1"/>
          </p:nvPr>
        </p:nvSpPr>
        <p:spPr>
          <a:xfrm>
            <a:off x="5716587" y="165378"/>
            <a:ext cx="784225" cy="673100"/>
          </a:xfrm>
        </p:spPr>
        <p:txBody>
          <a:bodyPr anchor="ctr"/>
          <a:lstStyle>
            <a:lvl1pPr marL="0" indent="0" algn="ctr">
              <a:lnSpc>
                <a:spcPct val="100000"/>
              </a:lnSpc>
              <a:buNone/>
              <a:defRPr sz="3200" b="1">
                <a:solidFill>
                  <a:schemeClr val="bg2"/>
                </a:solidFill>
                <a:latin typeface="+mj-lt"/>
              </a:defRPr>
            </a:lvl1pPr>
          </a:lstStyle>
          <a:p>
            <a:pPr lvl="0"/>
            <a:r>
              <a:rPr lang="en-US" altLang="zh-CN"/>
              <a:t>01</a:t>
            </a:r>
            <a:endParaRPr lang="zh-CN" altLang="en-US"/>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892300" y="1028699"/>
            <a:ext cx="8432800" cy="3683001"/>
          </a:xfrm>
        </p:spPr>
        <p:txBody>
          <a:bodyPr anchor="b">
            <a:noAutofit/>
          </a:bodyPr>
          <a:lstStyle>
            <a:lvl1pPr algn="ctr">
              <a:lnSpc>
                <a:spcPct val="100000"/>
              </a:lnSpc>
              <a:defRPr sz="5400">
                <a:solidFill>
                  <a:schemeClr val="tx1"/>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892300" y="4876799"/>
            <a:ext cx="8432800" cy="1099109"/>
          </a:xfrm>
        </p:spPr>
        <p:txBody>
          <a:bodyPr anchor="t">
            <a:noAutofit/>
          </a:bodyPr>
          <a:lstStyle>
            <a:lvl1pPr marL="0" indent="0" algn="ctr">
              <a:lnSpc>
                <a:spcPct val="100000"/>
              </a:lnSpc>
              <a:buNone/>
              <a:defRPr sz="26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Date Placeholder 3">
            <a:extLst>
              <a:ext uri="{FF2B5EF4-FFF2-40B4-BE49-F238E27FC236}">
                <a16:creationId xmlns:a16="http://schemas.microsoft.com/office/drawing/2014/main" id="{20EA5083-CBDA-234C-ADF4-DE0F10961C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ltLang="zh-CN"/>
              <a:t>03/12/2025</a:t>
            </a:r>
            <a:fld id="{B62492F7-AF48-144F-A38F-899165CDF1AF}" type="datetimeFigureOut">
              <a:rPr lang="en-CN" smtClean="0"/>
              <a:t>03/31/2025</a:t>
            </a:fld>
            <a:endParaRPr lang="en-CN"/>
          </a:p>
        </p:txBody>
      </p:sp>
      <p:sp>
        <p:nvSpPr>
          <p:cNvPr id="12" name="Footer Placeholder 4">
            <a:extLst>
              <a:ext uri="{FF2B5EF4-FFF2-40B4-BE49-F238E27FC236}">
                <a16:creationId xmlns:a16="http://schemas.microsoft.com/office/drawing/2014/main" id="{3B46CB32-AE1A-C161-F8AD-B5C4C197C0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13" name="Slide Number Placeholder 5">
            <a:extLst>
              <a:ext uri="{FF2B5EF4-FFF2-40B4-BE49-F238E27FC236}">
                <a16:creationId xmlns:a16="http://schemas.microsoft.com/office/drawing/2014/main" id="{DB321B52-8912-5727-807C-9B371A898A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extLst>
      <p:ext uri="{BB962C8B-B14F-4D97-AF65-F5344CB8AC3E}">
        <p14:creationId xmlns:p14="http://schemas.microsoft.com/office/powerpoint/2010/main" val="133607047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400" y="128587"/>
            <a:ext cx="10858500" cy="900112"/>
          </a:xfrm>
          <a:prstGeom prst="rect">
            <a:avLst/>
          </a:prstGeom>
        </p:spPr>
        <p:txBody>
          <a:bodyPr vert="horz" lIns="0" tIns="0" rIns="0" bIns="0" rtlCol="0" anchor="b">
            <a:noAutofit/>
          </a:bodyPr>
          <a:lstStyle/>
          <a:p>
            <a:r>
              <a:rPr lang="en-US"/>
              <a:t>Click to edit Master title style</a:t>
            </a:r>
          </a:p>
        </p:txBody>
      </p:sp>
      <p:sp>
        <p:nvSpPr>
          <p:cNvPr id="3" name="Text Placeholder 2"/>
          <p:cNvSpPr>
            <a:spLocks noGrp="1"/>
          </p:cNvSpPr>
          <p:nvPr>
            <p:ph type="body" idx="1"/>
          </p:nvPr>
        </p:nvSpPr>
        <p:spPr>
          <a:xfrm>
            <a:off x="660400" y="1130300"/>
            <a:ext cx="10858500" cy="500380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5" name="Date Placeholder 3">
            <a:extLst>
              <a:ext uri="{FF2B5EF4-FFF2-40B4-BE49-F238E27FC236}">
                <a16:creationId xmlns:a16="http://schemas.microsoft.com/office/drawing/2014/main" id="{ADB13491-D2D3-4083-6A8B-1287C22AE5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62492F7-AF48-144F-A38F-899165CDF1AF}" type="datetimeFigureOut">
              <a:rPr lang="en-CN" smtClean="0"/>
              <a:t>03/31/2025</a:t>
            </a:fld>
            <a:endParaRPr lang="en-CN"/>
          </a:p>
        </p:txBody>
      </p:sp>
      <p:sp>
        <p:nvSpPr>
          <p:cNvPr id="36" name="Footer Placeholder 4">
            <a:extLst>
              <a:ext uri="{FF2B5EF4-FFF2-40B4-BE49-F238E27FC236}">
                <a16:creationId xmlns:a16="http://schemas.microsoft.com/office/drawing/2014/main" id="{7926D9C2-BC4F-E144-A16A-55FF6A79FB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ltLang="zh-CN"/>
              <a:t>Sample Footer Text</a:t>
            </a:r>
          </a:p>
        </p:txBody>
      </p:sp>
      <p:sp>
        <p:nvSpPr>
          <p:cNvPr id="37" name="Slide Number Placeholder 5">
            <a:extLst>
              <a:ext uri="{FF2B5EF4-FFF2-40B4-BE49-F238E27FC236}">
                <a16:creationId xmlns:a16="http://schemas.microsoft.com/office/drawing/2014/main" id="{9E317CA0-22C4-CA77-01FA-B2BEFBBCDF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CC7497A-8219-D24C-A0EB-E9A5CBD8030E}" type="slidenum">
              <a:rPr lang="en-CN" smtClean="0"/>
              <a:t>‹#›</a:t>
            </a:fld>
            <a:endParaRPr lang="en-CN"/>
          </a:p>
        </p:txBody>
      </p:sp>
    </p:spTree>
  </p:cSld>
  <p:clrMap bg1="dk1" tx1="lt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24" r:id="rId6"/>
    <p:sldLayoutId id="2147483725" r:id="rId7"/>
    <p:sldLayoutId id="2147483716" r:id="rId8"/>
    <p:sldLayoutId id="2147483717" r:id="rId9"/>
    <p:sldLayoutId id="2147483730" r:id="rId10"/>
    <p:sldLayoutId id="2147483731" r:id="rId11"/>
    <p:sldLayoutId id="2147483732" r:id="rId12"/>
    <p:sldLayoutId id="2147483667" r:id="rId13"/>
    <p:sldLayoutId id="2147483729"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76" r:id="rId23"/>
    <p:sldLayoutId id="2147483677" r:id="rId24"/>
    <p:sldLayoutId id="2147483678" r:id="rId25"/>
    <p:sldLayoutId id="2147483679" r:id="rId26"/>
    <p:sldLayoutId id="2147483680" r:id="rId27"/>
    <p:sldLayoutId id="2147483681" r:id="rId28"/>
    <p:sldLayoutId id="2147483682" r:id="rId29"/>
    <p:sldLayoutId id="2147483683" r:id="rId30"/>
    <p:sldLayoutId id="2147483684" r:id="rId31"/>
    <p:sldLayoutId id="2147483685" r:id="rId32"/>
    <p:sldLayoutId id="2147483686" r:id="rId33"/>
    <p:sldLayoutId id="2147483687" r:id="rId34"/>
    <p:sldLayoutId id="2147483688" r:id="rId35"/>
    <p:sldLayoutId id="2147483689" r:id="rId36"/>
    <p:sldLayoutId id="2147483690" r:id="rId37"/>
    <p:sldLayoutId id="2147483691" r:id="rId38"/>
    <p:sldLayoutId id="2147483692" r:id="rId39"/>
    <p:sldLayoutId id="2147483693" r:id="rId40"/>
    <p:sldLayoutId id="2147483694" r:id="rId41"/>
    <p:sldLayoutId id="2147483695" r:id="rId42"/>
    <p:sldLayoutId id="2147483714" r:id="rId43"/>
    <p:sldLayoutId id="2147483715" r:id="rId44"/>
    <p:sldLayoutId id="2147483696" r:id="rId45"/>
    <p:sldLayoutId id="2147483697" r:id="rId46"/>
    <p:sldLayoutId id="2147483698" r:id="rId47"/>
    <p:sldLayoutId id="2147483699" r:id="rId48"/>
    <p:sldLayoutId id="2147483700" r:id="rId49"/>
    <p:sldLayoutId id="2147483701" r:id="rId50"/>
    <p:sldLayoutId id="2147483702" r:id="rId51"/>
    <p:sldLayoutId id="2147483719" r:id="rId52"/>
    <p:sldLayoutId id="2147483718" r:id="rId53"/>
    <p:sldLayoutId id="2147483720" r:id="rId54"/>
    <p:sldLayoutId id="2147483722" r:id="rId55"/>
    <p:sldLayoutId id="2147483721" r:id="rId56"/>
    <p:sldLayoutId id="2147483703" r:id="rId57"/>
    <p:sldLayoutId id="2147483704" r:id="rId58"/>
    <p:sldLayoutId id="2147483705" r:id="rId59"/>
    <p:sldLayoutId id="2147483706" r:id="rId60"/>
    <p:sldLayoutId id="2147483707" r:id="rId61"/>
    <p:sldLayoutId id="2147483666" r:id="rId62"/>
  </p:sldLayoutIdLst>
  <p:hf sldNum="0" hdr="0" ftr="0" dt="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6F0DE-C48F-4911-F606-502716008591}"/>
              </a:ext>
            </a:extLst>
          </p:cNvPr>
          <p:cNvSpPr>
            <a:spLocks noGrp="1"/>
          </p:cNvSpPr>
          <p:nvPr>
            <p:ph type="ctrTitle"/>
          </p:nvPr>
        </p:nvSpPr>
        <p:spPr>
          <a:xfrm>
            <a:off x="1441243" y="190500"/>
            <a:ext cx="5777442" cy="3960876"/>
          </a:xfrm>
        </p:spPr>
        <p:txBody>
          <a:bodyPr/>
          <a:lstStyle/>
          <a:p>
            <a:r>
              <a:rPr lang="en-US" altLang="zh-CN"/>
              <a:t>Introduction to Software Testing</a:t>
            </a:r>
          </a:p>
        </p:txBody>
      </p:sp>
      <p:sp>
        <p:nvSpPr>
          <p:cNvPr id="3" name="Subetitle 2">
            <a:extLst>
              <a:ext uri="{FF2B5EF4-FFF2-40B4-BE49-F238E27FC236}">
                <a16:creationId xmlns:a16="http://schemas.microsoft.com/office/drawing/2014/main" id="{DA09D1C4-F071-7D9B-6EDA-5FA84A209812}"/>
              </a:ext>
            </a:extLst>
          </p:cNvPr>
          <p:cNvSpPr>
            <a:spLocks noGrp="1"/>
          </p:cNvSpPr>
          <p:nvPr>
            <p:ph type="subTitle" idx="1"/>
          </p:nvPr>
        </p:nvSpPr>
        <p:spPr>
          <a:xfrm>
            <a:off x="1441243" y="4253117"/>
            <a:ext cx="5779314" cy="1174224"/>
          </a:xfrm>
        </p:spPr>
        <p:txBody>
          <a:bodyPr vert="horz" lIns="0" tIns="0" rIns="0" bIns="0" rtlCol="0" anchor="t">
            <a:noAutofit/>
          </a:bodyPr>
          <a:lstStyle/>
          <a:p>
            <a:r>
              <a:rPr lang="en-US" altLang="zh-CN"/>
              <a:t>Himanshu Arya</a:t>
            </a:r>
          </a:p>
        </p:txBody>
      </p:sp>
    </p:spTree>
    <p:extLst>
      <p:ext uri="{BB962C8B-B14F-4D97-AF65-F5344CB8AC3E}">
        <p14:creationId xmlns:p14="http://schemas.microsoft.com/office/powerpoint/2010/main" val="598334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DE157D-3324-C223-0320-15FBB6AA7F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5AC3A1-F168-BF1C-6DC6-0030FCB01B8B}"/>
              </a:ext>
            </a:extLst>
          </p:cNvPr>
          <p:cNvSpPr>
            <a:spLocks noGrp="1"/>
          </p:cNvSpPr>
          <p:nvPr>
            <p:ph type="title"/>
          </p:nvPr>
        </p:nvSpPr>
        <p:spPr/>
        <p:txBody>
          <a:bodyPr/>
          <a:lstStyle/>
          <a:p>
            <a:pPr algn="ctr"/>
            <a:r>
              <a:rPr lang="en-US">
                <a:cs typeface="Arial"/>
              </a:rPr>
              <a:t>Agile , Waterfall &amp; V-Model</a:t>
            </a:r>
            <a:endParaRPr lang="en-US"/>
          </a:p>
        </p:txBody>
      </p:sp>
      <p:pic>
        <p:nvPicPr>
          <p:cNvPr id="3" name="Picture 2" descr="A diagram of a software development process&#10;&#10;AI-generated content may be incorrect.">
            <a:extLst>
              <a:ext uri="{FF2B5EF4-FFF2-40B4-BE49-F238E27FC236}">
                <a16:creationId xmlns:a16="http://schemas.microsoft.com/office/drawing/2014/main" id="{92D29FDF-3F5F-089E-19D2-40EC15E946B8}"/>
              </a:ext>
            </a:extLst>
          </p:cNvPr>
          <p:cNvPicPr>
            <a:picLocks noChangeAspect="1"/>
          </p:cNvPicPr>
          <p:nvPr/>
        </p:nvPicPr>
        <p:blipFill>
          <a:blip r:embed="rId2"/>
          <a:stretch>
            <a:fillRect/>
          </a:stretch>
        </p:blipFill>
        <p:spPr>
          <a:xfrm>
            <a:off x="8411923" y="1547183"/>
            <a:ext cx="2873136" cy="3001634"/>
          </a:xfrm>
          <a:prstGeom prst="rect">
            <a:avLst/>
          </a:prstGeom>
        </p:spPr>
      </p:pic>
      <p:pic>
        <p:nvPicPr>
          <p:cNvPr id="4" name="Picture 3" descr="A diagram of a software development process&#10;&#10;AI-generated content may be incorrect.">
            <a:extLst>
              <a:ext uri="{FF2B5EF4-FFF2-40B4-BE49-F238E27FC236}">
                <a16:creationId xmlns:a16="http://schemas.microsoft.com/office/drawing/2014/main" id="{119AFA30-4ED7-D473-FCD9-11DF47162F78}"/>
              </a:ext>
            </a:extLst>
          </p:cNvPr>
          <p:cNvPicPr>
            <a:picLocks noChangeAspect="1"/>
          </p:cNvPicPr>
          <p:nvPr/>
        </p:nvPicPr>
        <p:blipFill>
          <a:blip r:embed="rId3"/>
          <a:stretch>
            <a:fillRect/>
          </a:stretch>
        </p:blipFill>
        <p:spPr>
          <a:xfrm>
            <a:off x="5324385" y="1550778"/>
            <a:ext cx="2155345" cy="2998937"/>
          </a:xfrm>
          <a:prstGeom prst="rect">
            <a:avLst/>
          </a:prstGeom>
        </p:spPr>
      </p:pic>
      <p:pic>
        <p:nvPicPr>
          <p:cNvPr id="5" name="Picture 4" descr="A diagram of a software development process&#10;&#10;AI-generated content may be incorrect.">
            <a:extLst>
              <a:ext uri="{FF2B5EF4-FFF2-40B4-BE49-F238E27FC236}">
                <a16:creationId xmlns:a16="http://schemas.microsoft.com/office/drawing/2014/main" id="{F4CC7FEC-7767-3B31-D76A-4684DBEB6D74}"/>
              </a:ext>
            </a:extLst>
          </p:cNvPr>
          <p:cNvPicPr>
            <a:picLocks noChangeAspect="1"/>
          </p:cNvPicPr>
          <p:nvPr/>
        </p:nvPicPr>
        <p:blipFill>
          <a:blip r:embed="rId4"/>
          <a:stretch>
            <a:fillRect/>
          </a:stretch>
        </p:blipFill>
        <p:spPr>
          <a:xfrm>
            <a:off x="799112" y="1554372"/>
            <a:ext cx="3718883" cy="2984560"/>
          </a:xfrm>
          <a:prstGeom prst="rect">
            <a:avLst/>
          </a:prstGeom>
        </p:spPr>
      </p:pic>
      <p:sp>
        <p:nvSpPr>
          <p:cNvPr id="6" name="TextBox 5">
            <a:extLst>
              <a:ext uri="{FF2B5EF4-FFF2-40B4-BE49-F238E27FC236}">
                <a16:creationId xmlns:a16="http://schemas.microsoft.com/office/drawing/2014/main" id="{C8B3E0D4-C2A6-E643-E799-02B1BEA888B0}"/>
              </a:ext>
            </a:extLst>
          </p:cNvPr>
          <p:cNvSpPr txBox="1"/>
          <p:nvPr/>
        </p:nvSpPr>
        <p:spPr>
          <a:xfrm>
            <a:off x="796964" y="4685712"/>
            <a:ext cx="3706481" cy="20600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a:t>Characterized by its iterative and flexible approach, Agile supports continuous testing and integration, enabling rapid adaptations to changing project requirements and fostering collaborative team environments.</a:t>
            </a:r>
            <a:endParaRPr lang="en-US"/>
          </a:p>
        </p:txBody>
      </p:sp>
      <p:sp>
        <p:nvSpPr>
          <p:cNvPr id="7" name="TextBox 6">
            <a:extLst>
              <a:ext uri="{FF2B5EF4-FFF2-40B4-BE49-F238E27FC236}">
                <a16:creationId xmlns:a16="http://schemas.microsoft.com/office/drawing/2014/main" id="{BAD4A2CD-4589-6ED4-EBE1-615EAD025C35}"/>
              </a:ext>
            </a:extLst>
          </p:cNvPr>
          <p:cNvSpPr txBox="1"/>
          <p:nvPr/>
        </p:nvSpPr>
        <p:spPr>
          <a:xfrm>
            <a:off x="4837001" y="4685711"/>
            <a:ext cx="3145764"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a:t>This linear and structured methodology is traditionally structured, with each phase dependent on the completion of the previous one, making it well- suited for smaller, less complex projects.</a:t>
            </a:r>
            <a:endParaRPr lang="en-US"/>
          </a:p>
        </p:txBody>
      </p:sp>
      <p:sp>
        <p:nvSpPr>
          <p:cNvPr id="8" name="TextBox 7">
            <a:extLst>
              <a:ext uri="{FF2B5EF4-FFF2-40B4-BE49-F238E27FC236}">
                <a16:creationId xmlns:a16="http://schemas.microsoft.com/office/drawing/2014/main" id="{D65F49CB-9D30-438A-8C7D-887CFDBCA8B3}"/>
              </a:ext>
            </a:extLst>
          </p:cNvPr>
          <p:cNvSpPr txBox="1"/>
          <p:nvPr/>
        </p:nvSpPr>
        <p:spPr>
          <a:xfrm>
            <a:off x="8172547" y="4685710"/>
            <a:ext cx="3505197"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a:t>The V-model showcases the testing phase occurring parallel to development, emphasizing validation and verification at each stage, which enhances quality assurance throughout the dev life cycle.</a:t>
            </a:r>
          </a:p>
        </p:txBody>
      </p:sp>
    </p:spTree>
    <p:extLst>
      <p:ext uri="{BB962C8B-B14F-4D97-AF65-F5344CB8AC3E}">
        <p14:creationId xmlns:p14="http://schemas.microsoft.com/office/powerpoint/2010/main" val="888350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DF2512-BE84-8F3D-7B5A-E00ED71FA7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94BFA7-9543-763F-DF9E-C641906B631B}"/>
              </a:ext>
            </a:extLst>
          </p:cNvPr>
          <p:cNvSpPr>
            <a:spLocks noGrp="1"/>
          </p:cNvSpPr>
          <p:nvPr>
            <p:ph type="title"/>
          </p:nvPr>
        </p:nvSpPr>
        <p:spPr/>
        <p:txBody>
          <a:bodyPr/>
          <a:lstStyle/>
          <a:p>
            <a:pPr algn="ctr"/>
            <a:r>
              <a:rPr lang="en-US">
                <a:cs typeface="Arial"/>
              </a:rPr>
              <a:t>Test Plan, Test Cases, &amp; Test Scenarios</a:t>
            </a:r>
            <a:endParaRPr lang="en-US"/>
          </a:p>
        </p:txBody>
      </p:sp>
      <p:sp>
        <p:nvSpPr>
          <p:cNvPr id="6" name="TextBox 5">
            <a:extLst>
              <a:ext uri="{FF2B5EF4-FFF2-40B4-BE49-F238E27FC236}">
                <a16:creationId xmlns:a16="http://schemas.microsoft.com/office/drawing/2014/main" id="{4A013F9E-5DAD-F8E3-6177-FAF645691D47}"/>
              </a:ext>
            </a:extLst>
          </p:cNvPr>
          <p:cNvSpPr txBox="1"/>
          <p:nvPr/>
        </p:nvSpPr>
        <p:spPr>
          <a:xfrm>
            <a:off x="480662" y="3003561"/>
            <a:ext cx="3476444"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a:t>A Test Plan outlines the strategy, scope, resources, and schedule for the testing process, serving as the foundation for the testing efforts and aligning team goals with project objectives.</a:t>
            </a:r>
          </a:p>
        </p:txBody>
      </p:sp>
      <p:sp>
        <p:nvSpPr>
          <p:cNvPr id="7" name="TextBox 6">
            <a:extLst>
              <a:ext uri="{FF2B5EF4-FFF2-40B4-BE49-F238E27FC236}">
                <a16:creationId xmlns:a16="http://schemas.microsoft.com/office/drawing/2014/main" id="{0D5A4EAC-7CC0-6DC6-2CA5-318DDDC30D69}"/>
              </a:ext>
            </a:extLst>
          </p:cNvPr>
          <p:cNvSpPr txBox="1"/>
          <p:nvPr/>
        </p:nvSpPr>
        <p:spPr>
          <a:xfrm>
            <a:off x="4103757" y="3003560"/>
            <a:ext cx="3663348" cy="173994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a:t>Test Cases provide a detailed list of steps required to validate functionalities of the software, specifying inputs and expected outcomes for checking correctness.</a:t>
            </a:r>
          </a:p>
        </p:txBody>
      </p:sp>
      <p:sp>
        <p:nvSpPr>
          <p:cNvPr id="8" name="TextBox 7">
            <a:extLst>
              <a:ext uri="{FF2B5EF4-FFF2-40B4-BE49-F238E27FC236}">
                <a16:creationId xmlns:a16="http://schemas.microsoft.com/office/drawing/2014/main" id="{069F9147-3923-78C7-F342-3572DE049BE7}"/>
              </a:ext>
            </a:extLst>
          </p:cNvPr>
          <p:cNvSpPr txBox="1"/>
          <p:nvPr/>
        </p:nvSpPr>
        <p:spPr>
          <a:xfrm>
            <a:off x="7956887" y="3003559"/>
            <a:ext cx="3577084"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a:t>High-level descriptions of what to validate within the software, outlining various paths a user may take through the application, ensuring coverage of diverse usage cases.</a:t>
            </a:r>
            <a:endParaRPr lang="en-US"/>
          </a:p>
        </p:txBody>
      </p:sp>
      <p:sp>
        <p:nvSpPr>
          <p:cNvPr id="9" name="TextBox 8">
            <a:extLst>
              <a:ext uri="{FF2B5EF4-FFF2-40B4-BE49-F238E27FC236}">
                <a16:creationId xmlns:a16="http://schemas.microsoft.com/office/drawing/2014/main" id="{B0ED0558-FE1D-61A2-25C1-92592F00DFDC}"/>
              </a:ext>
            </a:extLst>
          </p:cNvPr>
          <p:cNvSpPr txBox="1"/>
          <p:nvPr/>
        </p:nvSpPr>
        <p:spPr>
          <a:xfrm>
            <a:off x="480662" y="2370957"/>
            <a:ext cx="347644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b="1"/>
              <a:t>Test Plan</a:t>
            </a:r>
            <a:endParaRPr lang="en-US" b="1"/>
          </a:p>
        </p:txBody>
      </p:sp>
      <p:sp>
        <p:nvSpPr>
          <p:cNvPr id="10" name="TextBox 9">
            <a:extLst>
              <a:ext uri="{FF2B5EF4-FFF2-40B4-BE49-F238E27FC236}">
                <a16:creationId xmlns:a16="http://schemas.microsoft.com/office/drawing/2014/main" id="{97D74596-C882-8E2A-63F3-220422AC495C}"/>
              </a:ext>
            </a:extLst>
          </p:cNvPr>
          <p:cNvSpPr txBox="1"/>
          <p:nvPr/>
        </p:nvSpPr>
        <p:spPr>
          <a:xfrm>
            <a:off x="4103756" y="2370956"/>
            <a:ext cx="366334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b="1"/>
              <a:t>Test Cases</a:t>
            </a:r>
            <a:endParaRPr lang="en-US" b="1"/>
          </a:p>
        </p:txBody>
      </p:sp>
      <p:sp>
        <p:nvSpPr>
          <p:cNvPr id="11" name="TextBox 10">
            <a:extLst>
              <a:ext uri="{FF2B5EF4-FFF2-40B4-BE49-F238E27FC236}">
                <a16:creationId xmlns:a16="http://schemas.microsoft.com/office/drawing/2014/main" id="{E8AC7072-665A-9475-2EBE-6CA6A5D1B11A}"/>
              </a:ext>
            </a:extLst>
          </p:cNvPr>
          <p:cNvSpPr txBox="1"/>
          <p:nvPr/>
        </p:nvSpPr>
        <p:spPr>
          <a:xfrm>
            <a:off x="7956886" y="2370955"/>
            <a:ext cx="357708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b="1"/>
              <a:t>Test Scenarios</a:t>
            </a:r>
          </a:p>
        </p:txBody>
      </p:sp>
    </p:spTree>
    <p:extLst>
      <p:ext uri="{BB962C8B-B14F-4D97-AF65-F5344CB8AC3E}">
        <p14:creationId xmlns:p14="http://schemas.microsoft.com/office/powerpoint/2010/main" val="24081972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DF166-70CC-C2F7-9854-12BB6D109910}"/>
              </a:ext>
            </a:extLst>
          </p:cNvPr>
          <p:cNvSpPr>
            <a:spLocks noGrp="1"/>
          </p:cNvSpPr>
          <p:nvPr>
            <p:ph type="title"/>
          </p:nvPr>
        </p:nvSpPr>
        <p:spPr>
          <a:xfrm>
            <a:off x="1084015" y="1597866"/>
            <a:ext cx="9758710" cy="3570255"/>
          </a:xfrm>
        </p:spPr>
        <p:txBody>
          <a:bodyPr/>
          <a:lstStyle/>
          <a:p>
            <a:r>
              <a:rPr lang="en-US" altLang="zh-CN"/>
              <a:t>Thank You</a:t>
            </a:r>
            <a:endParaRPr lang="zh-CN" altLang="en-US"/>
          </a:p>
        </p:txBody>
      </p:sp>
    </p:spTree>
    <p:extLst>
      <p:ext uri="{BB962C8B-B14F-4D97-AF65-F5344CB8AC3E}">
        <p14:creationId xmlns:p14="http://schemas.microsoft.com/office/powerpoint/2010/main" val="2653925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E5DF96-C6E8-A2A6-3FCB-289F6FDEE0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C3170C-A4EB-C3A9-E1E5-050BB71DE122}"/>
              </a:ext>
            </a:extLst>
          </p:cNvPr>
          <p:cNvSpPr>
            <a:spLocks noGrp="1"/>
          </p:cNvSpPr>
          <p:nvPr>
            <p:ph type="title"/>
          </p:nvPr>
        </p:nvSpPr>
        <p:spPr/>
        <p:txBody>
          <a:bodyPr/>
          <a:lstStyle/>
          <a:p>
            <a:pPr algn="ctr"/>
            <a:r>
              <a:rPr lang="en-US" altLang="zh-CN"/>
              <a:t>Agenda</a:t>
            </a:r>
            <a:endParaRPr lang="en-US"/>
          </a:p>
        </p:txBody>
      </p:sp>
      <p:sp>
        <p:nvSpPr>
          <p:cNvPr id="27" name="Content Placeholder 26">
            <a:extLst>
              <a:ext uri="{FF2B5EF4-FFF2-40B4-BE49-F238E27FC236}">
                <a16:creationId xmlns:a16="http://schemas.microsoft.com/office/drawing/2014/main" id="{E4BB6C07-F1EE-31BF-70B5-810FEE5C7686}"/>
              </a:ext>
            </a:extLst>
          </p:cNvPr>
          <p:cNvSpPr>
            <a:spLocks noGrp="1"/>
          </p:cNvSpPr>
          <p:nvPr>
            <p:ph sz="quarter" idx="10"/>
          </p:nvPr>
        </p:nvSpPr>
        <p:spPr/>
        <p:txBody>
          <a:bodyPr vert="horz" lIns="0" tIns="0" rIns="0" bIns="0" rtlCol="0" anchor="t">
            <a:noAutofit/>
          </a:bodyPr>
          <a:lstStyle/>
          <a:p>
            <a:pPr marL="342900" indent="-342900">
              <a:buAutoNum type="arabicPeriod"/>
            </a:pPr>
            <a:r>
              <a:rPr lang="en-GB" sz="1800"/>
              <a:t>Introduction to Software Testing </a:t>
            </a:r>
          </a:p>
          <a:p>
            <a:pPr marL="342900" indent="-342900">
              <a:buAutoNum type="arabicPeriod"/>
            </a:pPr>
            <a:r>
              <a:rPr lang="en-GB" sz="1800"/>
              <a:t>Manual vs. Automation Testing</a:t>
            </a:r>
          </a:p>
          <a:p>
            <a:pPr marL="342900" indent="-342900">
              <a:buAutoNum type="arabicPeriod"/>
            </a:pPr>
            <a:r>
              <a:rPr lang="en-GB" sz="1800"/>
              <a:t>SDLC &amp; STLC, Validation &amp; Verification, QA vs. QC</a:t>
            </a:r>
          </a:p>
          <a:p>
            <a:pPr marL="342900" indent="-342900">
              <a:buAutoNum type="arabicPeriod"/>
            </a:pPr>
            <a:r>
              <a:rPr lang="en-GB" sz="1800" err="1"/>
              <a:t>TestOps</a:t>
            </a:r>
            <a:r>
              <a:rPr lang="en-GB" sz="1800"/>
              <a:t> &amp; Future Trends in Testing</a:t>
            </a:r>
          </a:p>
          <a:p>
            <a:pPr marL="342900" indent="-342900">
              <a:buAutoNum type="arabicPeriod"/>
            </a:pPr>
            <a:r>
              <a:rPr lang="en-GB" sz="1800"/>
              <a:t>Types of Testing (</a:t>
            </a:r>
            <a:r>
              <a:rPr lang="en-GB" sz="1800" err="1"/>
              <a:t>Funtional</a:t>
            </a:r>
            <a:r>
              <a:rPr lang="en-GB" sz="1800"/>
              <a:t> &amp; Non- Functional)</a:t>
            </a:r>
          </a:p>
          <a:p>
            <a:pPr marL="342900" indent="-342900">
              <a:buAutoNum type="arabicPeriod"/>
            </a:pPr>
            <a:r>
              <a:rPr lang="en-GB" sz="1800"/>
              <a:t>Performance Testing &amp; Its Types</a:t>
            </a:r>
          </a:p>
          <a:p>
            <a:pPr marL="342900" indent="-342900">
              <a:buAutoNum type="arabicPeriod"/>
            </a:pPr>
            <a:r>
              <a:rPr lang="en-GB" sz="1800"/>
              <a:t>Agile, Waterfall, and V-Model</a:t>
            </a:r>
          </a:p>
          <a:p>
            <a:pPr marL="342900" indent="-342900">
              <a:buAutoNum type="arabicPeriod"/>
            </a:pPr>
            <a:r>
              <a:rPr lang="en-GB" sz="1800"/>
              <a:t>Defect Tracking &amp; Bug Lifecycle</a:t>
            </a:r>
          </a:p>
          <a:p>
            <a:pPr marL="342900" indent="-342900">
              <a:buAutoNum type="arabicPeriod"/>
            </a:pPr>
            <a:r>
              <a:rPr lang="en-GB" sz="1800"/>
              <a:t>Test Plan, Test Cases, and Test Scenarios</a:t>
            </a:r>
          </a:p>
          <a:p>
            <a:pPr marL="342900" indent="-342900">
              <a:buAutoNum type="arabicPeriod"/>
            </a:pPr>
            <a:r>
              <a:rPr lang="en-GB" sz="1800"/>
              <a:t>Practical Task – </a:t>
            </a:r>
            <a:r>
              <a:rPr lang="en-GB" sz="1800" err="1"/>
              <a:t>Xenonstack</a:t>
            </a:r>
            <a:r>
              <a:rPr lang="en-GB" sz="1800"/>
              <a:t> Website Testing </a:t>
            </a:r>
          </a:p>
          <a:p>
            <a:pPr marL="342900" indent="-342900">
              <a:buAutoNum type="arabicPeriod"/>
            </a:pPr>
            <a:r>
              <a:rPr lang="en-GB" sz="1800"/>
              <a:t>Conclusion</a:t>
            </a:r>
          </a:p>
        </p:txBody>
      </p:sp>
    </p:spTree>
    <p:extLst>
      <p:ext uri="{BB962C8B-B14F-4D97-AF65-F5344CB8AC3E}">
        <p14:creationId xmlns:p14="http://schemas.microsoft.com/office/powerpoint/2010/main" val="35130584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BA9B6A-6A74-6C74-2493-BFE0D84D9A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3AEC06-85E8-C083-3B3B-BB55F21AFCAC}"/>
              </a:ext>
            </a:extLst>
          </p:cNvPr>
          <p:cNvSpPr>
            <a:spLocks noGrp="1"/>
          </p:cNvSpPr>
          <p:nvPr>
            <p:ph type="title"/>
          </p:nvPr>
        </p:nvSpPr>
        <p:spPr/>
        <p:txBody>
          <a:bodyPr/>
          <a:lstStyle/>
          <a:p>
            <a:pPr algn="ctr">
              <a:spcBef>
                <a:spcPts val="0"/>
              </a:spcBef>
            </a:pPr>
            <a:r>
              <a:rPr lang="en-US">
                <a:latin typeface="Arial"/>
                <a:cs typeface="Arial"/>
              </a:rPr>
              <a:t>Introduction to Software Testing </a:t>
            </a:r>
            <a:endParaRPr lang="en-US">
              <a:cs typeface="Arial"/>
            </a:endParaRPr>
          </a:p>
        </p:txBody>
      </p:sp>
      <p:sp>
        <p:nvSpPr>
          <p:cNvPr id="27" name="Content Placeholder 26">
            <a:extLst>
              <a:ext uri="{FF2B5EF4-FFF2-40B4-BE49-F238E27FC236}">
                <a16:creationId xmlns:a16="http://schemas.microsoft.com/office/drawing/2014/main" id="{BE33BF1B-5E10-CDE8-99EB-6DD6DA04E17F}"/>
              </a:ext>
            </a:extLst>
          </p:cNvPr>
          <p:cNvSpPr>
            <a:spLocks noGrp="1"/>
          </p:cNvSpPr>
          <p:nvPr>
            <p:ph sz="quarter" idx="10"/>
          </p:nvPr>
        </p:nvSpPr>
        <p:spPr/>
        <p:txBody>
          <a:bodyPr vert="horz" lIns="0" tIns="0" rIns="0" bIns="0" rtlCol="0" anchor="t">
            <a:noAutofit/>
          </a:bodyPr>
          <a:lstStyle/>
          <a:p>
            <a:pPr algn="just"/>
            <a:r>
              <a:rPr lang="en-GB" sz="2400" b="1"/>
              <a:t>Definition of Software Testing:</a:t>
            </a:r>
            <a:endParaRPr lang="en-US"/>
          </a:p>
          <a:p>
            <a:pPr algn="just"/>
            <a:r>
              <a:rPr lang="en-GB" sz="2000" i="1"/>
              <a:t>Software Testing is a systematic process aimed at evaluating the functionality of software application to ensure it meets the specified requirements and works as intended.</a:t>
            </a:r>
          </a:p>
          <a:p>
            <a:pPr algn="just"/>
            <a:r>
              <a:rPr lang="en-GB" sz="2400" b="1"/>
              <a:t>Purpose: Identify Bugs, Ensure Quality, Improve User Experience:</a:t>
            </a:r>
          </a:p>
          <a:p>
            <a:pPr algn="just"/>
            <a:r>
              <a:rPr lang="en-GB" sz="2000" i="1"/>
              <a:t>The primary objective of software testing include detection defects early, ensuring quality standards, and enhancing the end-user experience, which collectively contribute to customer satisfaction and product reliability.</a:t>
            </a:r>
          </a:p>
          <a:p>
            <a:pPr algn="just"/>
            <a:r>
              <a:rPr lang="en-GB" sz="2400" b="1"/>
              <a:t>Types: Manual &amp; Automation Testing:</a:t>
            </a:r>
          </a:p>
          <a:p>
            <a:pPr algn="just"/>
            <a:r>
              <a:rPr lang="en-GB" sz="2000" i="1"/>
              <a:t>Testing can be broadly categorized into Manual Testing, Where human testers execute test cases without automation tools, and Automation Testing, Where scripts are used to execute tests, thus increasing efficiency and repeatability.</a:t>
            </a:r>
          </a:p>
        </p:txBody>
      </p:sp>
    </p:spTree>
    <p:extLst>
      <p:ext uri="{BB962C8B-B14F-4D97-AF65-F5344CB8AC3E}">
        <p14:creationId xmlns:p14="http://schemas.microsoft.com/office/powerpoint/2010/main" val="37624965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B2DD69-2829-A6A8-72B6-F316645E46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C4B532-A2F7-E838-2EDD-0BB9038951AE}"/>
              </a:ext>
            </a:extLst>
          </p:cNvPr>
          <p:cNvSpPr>
            <a:spLocks noGrp="1"/>
          </p:cNvSpPr>
          <p:nvPr>
            <p:ph type="title"/>
          </p:nvPr>
        </p:nvSpPr>
        <p:spPr/>
        <p:txBody>
          <a:bodyPr/>
          <a:lstStyle/>
          <a:p>
            <a:pPr algn="ctr">
              <a:spcBef>
                <a:spcPts val="0"/>
              </a:spcBef>
            </a:pPr>
            <a:r>
              <a:rPr lang="en-US">
                <a:latin typeface="Arial"/>
                <a:cs typeface="Arial"/>
              </a:rPr>
              <a:t>Manual vs. Automation Testing</a:t>
            </a:r>
            <a:endParaRPr lang="en-US">
              <a:cs typeface="Arial"/>
            </a:endParaRPr>
          </a:p>
        </p:txBody>
      </p:sp>
      <p:sp>
        <p:nvSpPr>
          <p:cNvPr id="27" name="Content Placeholder 26">
            <a:extLst>
              <a:ext uri="{FF2B5EF4-FFF2-40B4-BE49-F238E27FC236}">
                <a16:creationId xmlns:a16="http://schemas.microsoft.com/office/drawing/2014/main" id="{E74859CB-BAFE-2706-6D06-5B31606F6D4C}"/>
              </a:ext>
            </a:extLst>
          </p:cNvPr>
          <p:cNvSpPr>
            <a:spLocks noGrp="1"/>
          </p:cNvSpPr>
          <p:nvPr>
            <p:ph sz="quarter" idx="10"/>
          </p:nvPr>
        </p:nvSpPr>
        <p:spPr/>
        <p:txBody>
          <a:bodyPr vert="horz" lIns="0" tIns="0" rIns="0" bIns="0" rtlCol="0" anchor="t">
            <a:noAutofit/>
          </a:bodyPr>
          <a:lstStyle/>
          <a:p>
            <a:pPr algn="just"/>
            <a:r>
              <a:rPr lang="en-GB" sz="2400" b="1"/>
              <a:t>Manual Testing:</a:t>
            </a:r>
            <a:endParaRPr lang="en-US"/>
          </a:p>
          <a:p>
            <a:pPr algn="just"/>
            <a:r>
              <a:rPr lang="en-GB" sz="2000" i="1"/>
              <a:t>Conducted by Human testers, this approach allows for exploratory testing, adaptability, and human intuition in scenarios where automation might struggle to replicate complex user interactions.</a:t>
            </a:r>
          </a:p>
          <a:p>
            <a:pPr algn="just"/>
            <a:r>
              <a:rPr lang="en-GB" sz="2400" b="1"/>
              <a:t>Automation Testing:</a:t>
            </a:r>
          </a:p>
          <a:p>
            <a:pPr algn="just"/>
            <a:r>
              <a:rPr lang="en-GB" sz="2000" i="1"/>
              <a:t>Utilizes software scripts to run tests automatically, making it a preferred choice for repetitive tasks, as it dramatically increase test execution speed and accuracy over time.</a:t>
            </a:r>
          </a:p>
          <a:p>
            <a:pPr algn="just"/>
            <a:r>
              <a:rPr lang="en-GB" sz="2400" b="1"/>
              <a:t>Tools: Selenium, JUnit, TestNG:</a:t>
            </a:r>
          </a:p>
          <a:p>
            <a:pPr algn="just"/>
            <a:r>
              <a:rPr lang="en-GB" sz="2000" i="1"/>
              <a:t>Various tools facilitate both manual and automated testing, choices for automation, while tools like TestNG serve to enhance the testing process by offering flexible test configuration and execution features.</a:t>
            </a:r>
          </a:p>
        </p:txBody>
      </p:sp>
    </p:spTree>
    <p:extLst>
      <p:ext uri="{BB962C8B-B14F-4D97-AF65-F5344CB8AC3E}">
        <p14:creationId xmlns:p14="http://schemas.microsoft.com/office/powerpoint/2010/main" val="2853955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51CF0B-0C0C-36D6-C283-E37772DA94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7821F0-2781-1D2F-84D9-C70A338F1F9A}"/>
              </a:ext>
            </a:extLst>
          </p:cNvPr>
          <p:cNvSpPr>
            <a:spLocks noGrp="1"/>
          </p:cNvSpPr>
          <p:nvPr>
            <p:ph type="title"/>
          </p:nvPr>
        </p:nvSpPr>
        <p:spPr/>
        <p:txBody>
          <a:bodyPr/>
          <a:lstStyle/>
          <a:p>
            <a:pPr algn="ctr"/>
            <a:r>
              <a:rPr lang="en-US">
                <a:cs typeface="Arial"/>
              </a:rPr>
              <a:t>SDLC &amp; STLC</a:t>
            </a:r>
            <a:endParaRPr lang="en-US"/>
          </a:p>
        </p:txBody>
      </p:sp>
      <p:sp>
        <p:nvSpPr>
          <p:cNvPr id="27" name="Content Placeholder 26">
            <a:extLst>
              <a:ext uri="{FF2B5EF4-FFF2-40B4-BE49-F238E27FC236}">
                <a16:creationId xmlns:a16="http://schemas.microsoft.com/office/drawing/2014/main" id="{153B4F6B-AE70-3A85-E018-79868345E7D8}"/>
              </a:ext>
            </a:extLst>
          </p:cNvPr>
          <p:cNvSpPr>
            <a:spLocks noGrp="1"/>
          </p:cNvSpPr>
          <p:nvPr>
            <p:ph sz="quarter" idx="10"/>
          </p:nvPr>
        </p:nvSpPr>
        <p:spPr>
          <a:xfrm>
            <a:off x="849798" y="1542474"/>
            <a:ext cx="4979500" cy="4472566"/>
          </a:xfrm>
        </p:spPr>
        <p:txBody>
          <a:bodyPr vert="horz" lIns="0" tIns="0" rIns="0" bIns="0" rtlCol="0" anchor="t">
            <a:noAutofit/>
          </a:bodyPr>
          <a:lstStyle/>
          <a:p>
            <a:pPr algn="just"/>
            <a:r>
              <a:rPr lang="en-GB" sz="2400" b="1">
                <a:latin typeface="Aptos"/>
              </a:rPr>
              <a:t>Software Development Life Cycle:</a:t>
            </a:r>
            <a:endParaRPr lang="en-US"/>
          </a:p>
          <a:p>
            <a:pPr algn="just"/>
            <a:r>
              <a:rPr lang="en-GB" sz="2200" i="1">
                <a:ea typeface="+mn-lt"/>
                <a:cs typeface="+mn-lt"/>
              </a:rPr>
              <a:t>SDLC consists of a precise plan that describes how to develop, maintain, replace, and enhance specific software. </a:t>
            </a:r>
            <a:endParaRPr lang="en-GB" sz="2200" i="1"/>
          </a:p>
          <a:p>
            <a:pPr algn="just"/>
            <a:r>
              <a:rPr lang="en-GB" sz="2200" i="1"/>
              <a:t>SDLC consist of 6 Phases:</a:t>
            </a:r>
            <a:endParaRPr lang="en-GB" sz="2200"/>
          </a:p>
          <a:p>
            <a:pPr marL="285750" indent="-285750" algn="just">
              <a:lnSpc>
                <a:spcPct val="100000"/>
              </a:lnSpc>
              <a:buFont typeface="Arial" panose="020B0604020202020204" pitchFamily="34" charset="0"/>
              <a:buChar char="•"/>
            </a:pPr>
            <a:r>
              <a:rPr lang="en-GB" sz="2200" i="1"/>
              <a:t>Requirement Analysis</a:t>
            </a:r>
            <a:endParaRPr lang="en-GB" sz="2200"/>
          </a:p>
          <a:p>
            <a:pPr marL="285750" indent="-285750" algn="just">
              <a:lnSpc>
                <a:spcPct val="100000"/>
              </a:lnSpc>
              <a:buFont typeface="Arial" panose="020B0604020202020204" pitchFamily="34" charset="0"/>
              <a:buChar char="•"/>
            </a:pPr>
            <a:r>
              <a:rPr lang="en-GB" sz="2200" i="1"/>
              <a:t>Software Design</a:t>
            </a:r>
            <a:endParaRPr lang="en-GB" sz="2200"/>
          </a:p>
          <a:p>
            <a:pPr marL="285750" indent="-285750" algn="just">
              <a:lnSpc>
                <a:spcPct val="100000"/>
              </a:lnSpc>
              <a:buFont typeface="Arial" panose="020B0604020202020204" pitchFamily="34" charset="0"/>
              <a:buChar char="•"/>
            </a:pPr>
            <a:r>
              <a:rPr lang="en-GB" sz="2200" i="1"/>
              <a:t>Software Build</a:t>
            </a:r>
            <a:endParaRPr lang="en-GB" sz="2200"/>
          </a:p>
          <a:p>
            <a:pPr marL="285750" indent="-285750" algn="just">
              <a:lnSpc>
                <a:spcPct val="100000"/>
              </a:lnSpc>
              <a:buFont typeface="Arial" panose="020B0604020202020204" pitchFamily="34" charset="0"/>
              <a:buChar char="•"/>
            </a:pPr>
            <a:r>
              <a:rPr lang="en-GB" sz="2200" i="1"/>
              <a:t>Testing</a:t>
            </a:r>
            <a:endParaRPr lang="en-GB" sz="2200"/>
          </a:p>
          <a:p>
            <a:pPr marL="285750" indent="-285750" algn="just">
              <a:lnSpc>
                <a:spcPct val="100000"/>
              </a:lnSpc>
              <a:buFont typeface="Arial" panose="020B0604020202020204" pitchFamily="34" charset="0"/>
              <a:buChar char="•"/>
            </a:pPr>
            <a:r>
              <a:rPr lang="en-GB" sz="2200" i="1"/>
              <a:t>Deployment</a:t>
            </a:r>
            <a:endParaRPr lang="en-GB" sz="2200"/>
          </a:p>
          <a:p>
            <a:pPr marL="285750" indent="-285750" algn="just">
              <a:lnSpc>
                <a:spcPct val="100000"/>
              </a:lnSpc>
              <a:buFont typeface="Arial" panose="020B0604020202020204" pitchFamily="34" charset="0"/>
              <a:buChar char="•"/>
            </a:pPr>
            <a:r>
              <a:rPr lang="en-GB" sz="2200" i="1"/>
              <a:t>Maintenance</a:t>
            </a:r>
            <a:endParaRPr lang="en-GB" sz="2200"/>
          </a:p>
        </p:txBody>
      </p:sp>
      <p:sp>
        <p:nvSpPr>
          <p:cNvPr id="4" name="Content Placeholder 26">
            <a:extLst>
              <a:ext uri="{FF2B5EF4-FFF2-40B4-BE49-F238E27FC236}">
                <a16:creationId xmlns:a16="http://schemas.microsoft.com/office/drawing/2014/main" id="{0CBE21D7-E082-1C07-320C-B92ABE43E965}"/>
              </a:ext>
            </a:extLst>
          </p:cNvPr>
          <p:cNvSpPr txBox="1">
            <a:spLocks/>
          </p:cNvSpPr>
          <p:nvPr/>
        </p:nvSpPr>
        <p:spPr>
          <a:xfrm>
            <a:off x="6343866" y="1542474"/>
            <a:ext cx="4979500" cy="4472566"/>
          </a:xfrm>
          <a:prstGeom prst="rect">
            <a:avLst/>
          </a:prstGeom>
        </p:spPr>
        <p:txBody>
          <a:bodyPr vert="horz" lIns="0" tIns="0" rIns="0" bIns="0" rtlCol="0" anchor="t">
            <a:noAutofit/>
          </a:bodyPr>
          <a:lstStyle>
            <a:lvl1pPr marL="0" indent="0" algn="l" defTabSz="914400" rtl="0" eaLnBrk="1" latinLnBrk="0" hangingPunct="1">
              <a:lnSpc>
                <a:spcPct val="120000"/>
              </a:lnSpc>
              <a:spcBef>
                <a:spcPts val="1000"/>
              </a:spcBef>
              <a:buFont typeface="Arial" panose="020B0604020202020204" pitchFamily="34" charset="0"/>
              <a:buNone/>
              <a:defRPr sz="1400" kern="1200">
                <a:solidFill>
                  <a:schemeClr val="tx1"/>
                </a:solidFill>
                <a:latin typeface="+mn-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sz="1200" kern="1200">
                <a:solidFill>
                  <a:schemeClr val="tx1"/>
                </a:solidFill>
                <a:latin typeface="+mn-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100" kern="1200">
                <a:solidFill>
                  <a:schemeClr val="tx1"/>
                </a:solidFill>
                <a:latin typeface="+mn-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sz="1050" kern="1200">
                <a:solidFill>
                  <a:schemeClr val="tx1"/>
                </a:solidFill>
                <a:latin typeface="+mn-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05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GB" sz="2400" b="1">
                <a:latin typeface="Aptos"/>
              </a:rPr>
              <a:t>Software Testing Life Cycle:</a:t>
            </a:r>
            <a:endParaRPr lang="en-US"/>
          </a:p>
          <a:p>
            <a:pPr algn="just"/>
            <a:r>
              <a:rPr lang="en-GB" sz="2200" i="1">
                <a:latin typeface="Aptos"/>
                <a:ea typeface="+mn-lt"/>
                <a:cs typeface="+mn-lt"/>
              </a:rPr>
              <a:t>STLC is a systematic approach to testing a software application to ensure that it meets the requirements and is free of defects.</a:t>
            </a:r>
            <a:endParaRPr lang="en-GB" sz="2200"/>
          </a:p>
          <a:p>
            <a:pPr algn="just"/>
            <a:r>
              <a:rPr lang="en-GB" sz="2200" i="1"/>
              <a:t>SDLC consist of 5 Phases:</a:t>
            </a:r>
            <a:endParaRPr lang="en-GB" sz="2200"/>
          </a:p>
          <a:p>
            <a:pPr marL="285750" indent="-285750" algn="just">
              <a:lnSpc>
                <a:spcPct val="100000"/>
              </a:lnSpc>
              <a:buFont typeface="Arial" panose="020B0604020202020204" pitchFamily="34" charset="0"/>
              <a:buChar char="•"/>
            </a:pPr>
            <a:r>
              <a:rPr lang="en-GB" sz="2200" i="1"/>
              <a:t>Test Planning </a:t>
            </a:r>
          </a:p>
          <a:p>
            <a:pPr marL="285750" indent="-285750" algn="just">
              <a:lnSpc>
                <a:spcPct val="100000"/>
              </a:lnSpc>
              <a:buFont typeface="Arial" panose="020B0604020202020204" pitchFamily="34" charset="0"/>
              <a:buChar char="•"/>
            </a:pPr>
            <a:r>
              <a:rPr lang="en-GB" sz="2200" i="1"/>
              <a:t>Test Case Development</a:t>
            </a:r>
            <a:endParaRPr lang="en-GB" sz="2200"/>
          </a:p>
          <a:p>
            <a:pPr marL="285750" indent="-285750" algn="just">
              <a:lnSpc>
                <a:spcPct val="100000"/>
              </a:lnSpc>
              <a:buFont typeface="Arial" panose="020B0604020202020204" pitchFamily="34" charset="0"/>
              <a:buChar char="•"/>
            </a:pPr>
            <a:r>
              <a:rPr lang="en-GB" sz="2200" i="1"/>
              <a:t>Test Environment Setup</a:t>
            </a:r>
          </a:p>
          <a:p>
            <a:pPr marL="285750" indent="-285750" algn="just">
              <a:lnSpc>
                <a:spcPct val="100000"/>
              </a:lnSpc>
              <a:buFont typeface="Arial" panose="020B0604020202020204" pitchFamily="34" charset="0"/>
              <a:buChar char="•"/>
            </a:pPr>
            <a:r>
              <a:rPr lang="en-GB" sz="2200" i="1"/>
              <a:t>Test Execution</a:t>
            </a:r>
            <a:endParaRPr lang="en-GB" sz="2200"/>
          </a:p>
          <a:p>
            <a:pPr marL="285750" indent="-285750" algn="just">
              <a:lnSpc>
                <a:spcPct val="100000"/>
              </a:lnSpc>
              <a:buFont typeface="Arial" panose="020B0604020202020204" pitchFamily="34" charset="0"/>
              <a:buChar char="•"/>
            </a:pPr>
            <a:r>
              <a:rPr lang="en-GB" sz="2200" i="1"/>
              <a:t>Test Closure</a:t>
            </a:r>
          </a:p>
        </p:txBody>
      </p:sp>
    </p:spTree>
    <p:extLst>
      <p:ext uri="{BB962C8B-B14F-4D97-AF65-F5344CB8AC3E}">
        <p14:creationId xmlns:p14="http://schemas.microsoft.com/office/powerpoint/2010/main" val="2311914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8C2DF3-FF78-EEEB-0B4C-B1DB1903F8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FE2DAA-B148-AB77-9540-285C4578BBDC}"/>
              </a:ext>
            </a:extLst>
          </p:cNvPr>
          <p:cNvSpPr>
            <a:spLocks noGrp="1"/>
          </p:cNvSpPr>
          <p:nvPr>
            <p:ph type="title"/>
          </p:nvPr>
        </p:nvSpPr>
        <p:spPr/>
        <p:txBody>
          <a:bodyPr/>
          <a:lstStyle/>
          <a:p>
            <a:pPr algn="ctr"/>
            <a:r>
              <a:rPr lang="en-US">
                <a:cs typeface="Arial"/>
              </a:rPr>
              <a:t>Validation &amp; Verification, QA Vs. QV</a:t>
            </a:r>
          </a:p>
        </p:txBody>
      </p:sp>
      <p:sp>
        <p:nvSpPr>
          <p:cNvPr id="27" name="Content Placeholder 26">
            <a:extLst>
              <a:ext uri="{FF2B5EF4-FFF2-40B4-BE49-F238E27FC236}">
                <a16:creationId xmlns:a16="http://schemas.microsoft.com/office/drawing/2014/main" id="{933FCC30-FCE7-2CB6-ED97-6FD93BC40930}"/>
              </a:ext>
            </a:extLst>
          </p:cNvPr>
          <p:cNvSpPr>
            <a:spLocks noGrp="1"/>
          </p:cNvSpPr>
          <p:nvPr>
            <p:ph sz="quarter" idx="10"/>
          </p:nvPr>
        </p:nvSpPr>
        <p:spPr>
          <a:xfrm>
            <a:off x="849798" y="1542474"/>
            <a:ext cx="10500405" cy="4472566"/>
          </a:xfrm>
        </p:spPr>
        <p:txBody>
          <a:bodyPr vert="horz" lIns="0" tIns="0" rIns="0" bIns="0" rtlCol="0" anchor="t">
            <a:noAutofit/>
          </a:bodyPr>
          <a:lstStyle/>
          <a:p>
            <a:pPr algn="just">
              <a:lnSpc>
                <a:spcPct val="200000"/>
              </a:lnSpc>
            </a:pPr>
            <a:r>
              <a:rPr lang="en-GB" sz="2800" b="1">
                <a:latin typeface="Aptos"/>
                <a:cs typeface="Arial"/>
              </a:rPr>
              <a:t>Validation &amp; Verification</a:t>
            </a:r>
            <a:r>
              <a:rPr lang="en-GB" sz="2800" b="1">
                <a:latin typeface="Aptos"/>
              </a:rPr>
              <a:t>:</a:t>
            </a:r>
            <a:endParaRPr lang="en-US" sz="2800"/>
          </a:p>
          <a:p>
            <a:pPr algn="just"/>
            <a:r>
              <a:rPr lang="en-GB" sz="2200" i="1"/>
              <a:t>Validation involves assessing whether the right product has been built, focusing on user needs and requirements, while Verification entails ensuring that the product is built correctly through rigorous testing.</a:t>
            </a:r>
          </a:p>
          <a:p>
            <a:pPr algn="just">
              <a:lnSpc>
                <a:spcPct val="200000"/>
              </a:lnSpc>
            </a:pPr>
            <a:r>
              <a:rPr lang="en-GB" sz="2800" b="1"/>
              <a:t>QA Vs. QV:</a:t>
            </a:r>
            <a:endParaRPr lang="en-US" sz="2800"/>
          </a:p>
          <a:p>
            <a:pPr algn="just"/>
            <a:r>
              <a:rPr lang="en-GB" sz="2200" i="1"/>
              <a:t>Quality Assurance emphasizes proactive measures to prevent defects in software, while Quality Control focuses on identifying and fixing defects through testing, representing two complementary but district philosophies in maintaining software quality.</a:t>
            </a:r>
            <a:endParaRPr lang="en-GB" sz="2200"/>
          </a:p>
        </p:txBody>
      </p:sp>
    </p:spTree>
    <p:extLst>
      <p:ext uri="{BB962C8B-B14F-4D97-AF65-F5344CB8AC3E}">
        <p14:creationId xmlns:p14="http://schemas.microsoft.com/office/powerpoint/2010/main" val="480308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9FFBC8-9A59-E034-5E74-5E8A8D1265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3AF48F-4232-AE37-0A78-827FD8B84441}"/>
              </a:ext>
            </a:extLst>
          </p:cNvPr>
          <p:cNvSpPr>
            <a:spLocks noGrp="1"/>
          </p:cNvSpPr>
          <p:nvPr>
            <p:ph type="title"/>
          </p:nvPr>
        </p:nvSpPr>
        <p:spPr/>
        <p:txBody>
          <a:bodyPr/>
          <a:lstStyle/>
          <a:p>
            <a:pPr algn="ctr">
              <a:spcBef>
                <a:spcPts val="0"/>
              </a:spcBef>
            </a:pPr>
            <a:r>
              <a:rPr lang="en-US">
                <a:latin typeface="Arial"/>
                <a:cs typeface="Arial"/>
              </a:rPr>
              <a:t>TestOps &amp; Types of Testing</a:t>
            </a:r>
            <a:endParaRPr lang="en-US">
              <a:cs typeface="Arial"/>
            </a:endParaRPr>
          </a:p>
        </p:txBody>
      </p:sp>
      <p:sp>
        <p:nvSpPr>
          <p:cNvPr id="27" name="Content Placeholder 26">
            <a:extLst>
              <a:ext uri="{FF2B5EF4-FFF2-40B4-BE49-F238E27FC236}">
                <a16:creationId xmlns:a16="http://schemas.microsoft.com/office/drawing/2014/main" id="{00ADBA02-36CA-6487-69F4-8E9314EC3DCC}"/>
              </a:ext>
            </a:extLst>
          </p:cNvPr>
          <p:cNvSpPr>
            <a:spLocks noGrp="1"/>
          </p:cNvSpPr>
          <p:nvPr>
            <p:ph sz="quarter" idx="10"/>
          </p:nvPr>
        </p:nvSpPr>
        <p:spPr>
          <a:xfrm>
            <a:off x="849798" y="1542474"/>
            <a:ext cx="10489623" cy="4472566"/>
          </a:xfrm>
        </p:spPr>
        <p:txBody>
          <a:bodyPr vert="horz" lIns="0" tIns="0" rIns="0" bIns="0" rtlCol="0" anchor="t">
            <a:noAutofit/>
          </a:bodyPr>
          <a:lstStyle/>
          <a:p>
            <a:pPr algn="just">
              <a:lnSpc>
                <a:spcPct val="100000"/>
              </a:lnSpc>
            </a:pPr>
            <a:r>
              <a:rPr lang="en-GB" sz="2800" b="1"/>
              <a:t>What is TestOps?</a:t>
            </a:r>
            <a:endParaRPr lang="en-US" sz="2800"/>
          </a:p>
          <a:p>
            <a:pPr algn="just">
              <a:lnSpc>
                <a:spcPct val="100000"/>
              </a:lnSpc>
            </a:pPr>
            <a:r>
              <a:rPr lang="en-GB" sz="2200" i="1"/>
              <a:t>TestOps is an evolving methodology that integrates testing processes into DevOps lifecycle, fostering collaboration,  continuous testing and automation to enhance overall software delivery speed and quality.</a:t>
            </a:r>
          </a:p>
          <a:p>
            <a:pPr algn="just">
              <a:lnSpc>
                <a:spcPct val="100000"/>
              </a:lnSpc>
              <a:spcBef>
                <a:spcPts val="2600"/>
              </a:spcBef>
            </a:pPr>
            <a:r>
              <a:rPr lang="en-GB" sz="2800" b="1"/>
              <a:t>Functional Testing :</a:t>
            </a:r>
            <a:endParaRPr lang="en-GB" sz="2800"/>
          </a:p>
          <a:p>
            <a:pPr algn="just">
              <a:lnSpc>
                <a:spcPct val="100000"/>
              </a:lnSpc>
            </a:pPr>
            <a:r>
              <a:rPr lang="en-GB" sz="2200" i="1"/>
              <a:t>Encompasses various testing methods such as Unit testing, Integration Testing, System Testing, and User Acceptance Testing (UAT) to validate that the software functions according  to specified requirements.</a:t>
            </a:r>
          </a:p>
          <a:p>
            <a:pPr algn="just">
              <a:lnSpc>
                <a:spcPct val="150000"/>
              </a:lnSpc>
            </a:pPr>
            <a:r>
              <a:rPr lang="en-GB" sz="2800" b="1"/>
              <a:t>Non-Functional Testing : </a:t>
            </a:r>
            <a:endParaRPr lang="en-GB"/>
          </a:p>
          <a:p>
            <a:pPr algn="just">
              <a:lnSpc>
                <a:spcPct val="100000"/>
              </a:lnSpc>
            </a:pPr>
            <a:r>
              <a:rPr lang="en-GB" sz="2200" i="1"/>
              <a:t>Focuses on aspects like performance, security, usability, and compatibility, ensuring that software meets outlined quality standards beyond just functional requirements.</a:t>
            </a:r>
          </a:p>
        </p:txBody>
      </p:sp>
    </p:spTree>
    <p:extLst>
      <p:ext uri="{BB962C8B-B14F-4D97-AF65-F5344CB8AC3E}">
        <p14:creationId xmlns:p14="http://schemas.microsoft.com/office/powerpoint/2010/main" val="1623696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DBD2D6-E574-FCC3-8296-C973361659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991745-C6ED-2F99-1B83-51CE364DA7E2}"/>
              </a:ext>
            </a:extLst>
          </p:cNvPr>
          <p:cNvSpPr>
            <a:spLocks noGrp="1"/>
          </p:cNvSpPr>
          <p:nvPr>
            <p:ph type="title"/>
          </p:nvPr>
        </p:nvSpPr>
        <p:spPr/>
        <p:txBody>
          <a:bodyPr/>
          <a:lstStyle/>
          <a:p>
            <a:pPr algn="ctr">
              <a:spcBef>
                <a:spcPts val="0"/>
              </a:spcBef>
            </a:pPr>
            <a:r>
              <a:rPr lang="en-US">
                <a:latin typeface="Arial"/>
                <a:cs typeface="Arial"/>
              </a:rPr>
              <a:t>Types of Testing</a:t>
            </a:r>
            <a:endParaRPr lang="en-US">
              <a:cs typeface="Arial"/>
            </a:endParaRPr>
          </a:p>
        </p:txBody>
      </p:sp>
      <p:sp>
        <p:nvSpPr>
          <p:cNvPr id="27" name="Content Placeholder 26">
            <a:extLst>
              <a:ext uri="{FF2B5EF4-FFF2-40B4-BE49-F238E27FC236}">
                <a16:creationId xmlns:a16="http://schemas.microsoft.com/office/drawing/2014/main" id="{0F61179E-43AD-7C3F-D2FA-60C61E76DCCB}"/>
              </a:ext>
            </a:extLst>
          </p:cNvPr>
          <p:cNvSpPr>
            <a:spLocks noGrp="1"/>
          </p:cNvSpPr>
          <p:nvPr>
            <p:ph sz="quarter" idx="10"/>
          </p:nvPr>
        </p:nvSpPr>
        <p:spPr>
          <a:xfrm>
            <a:off x="849798" y="1542474"/>
            <a:ext cx="10489623" cy="4472566"/>
          </a:xfrm>
        </p:spPr>
        <p:txBody>
          <a:bodyPr vert="horz" lIns="0" tIns="0" rIns="0" bIns="0" rtlCol="0" anchor="t">
            <a:noAutofit/>
          </a:bodyPr>
          <a:lstStyle/>
          <a:p>
            <a:pPr algn="just"/>
            <a:r>
              <a:rPr lang="en-GB" sz="2800" b="1"/>
              <a:t>Smoke Testing:</a:t>
            </a:r>
            <a:endParaRPr lang="en-US" sz="2800"/>
          </a:p>
          <a:p>
            <a:pPr algn="just"/>
            <a:r>
              <a:rPr lang="en-GB" sz="2200" i="1"/>
              <a:t>It quickly</a:t>
            </a:r>
            <a:r>
              <a:rPr lang="en-GB" sz="2200" i="1">
                <a:solidFill>
                  <a:srgbClr val="FFFFFF"/>
                </a:solidFill>
                <a:ea typeface="+mn-lt"/>
                <a:cs typeface="+mn-lt"/>
              </a:rPr>
              <a:t> verify that the core functionalities of the application are working as expected after a build or release, acting as a quick sanity check.</a:t>
            </a:r>
            <a:endParaRPr lang="en-GB" sz="2200">
              <a:solidFill>
                <a:srgbClr val="FFFFFF"/>
              </a:solidFill>
              <a:ea typeface="+mn-lt"/>
              <a:cs typeface="+mn-lt"/>
            </a:endParaRPr>
          </a:p>
          <a:p>
            <a:pPr algn="just"/>
            <a:r>
              <a:rPr lang="en-GB" sz="2800" b="1"/>
              <a:t>Alpha Testing:</a:t>
            </a:r>
            <a:endParaRPr lang="en-US" sz="2800"/>
          </a:p>
          <a:p>
            <a:pPr algn="just"/>
            <a:r>
              <a:rPr lang="en-GB" sz="2200" i="1">
                <a:solidFill>
                  <a:srgbClr val="FFFFFF"/>
                </a:solidFill>
                <a:ea typeface="+mn-lt"/>
                <a:cs typeface="+mn-lt"/>
              </a:rPr>
              <a:t>Alpha testing is internal, conducted by developers and QA within a controlled environment, focusing on functionality and usability</a:t>
            </a:r>
            <a:r>
              <a:rPr lang="en-GB" sz="2200" i="1"/>
              <a:t>.</a:t>
            </a:r>
            <a:endParaRPr lang="en-GB" sz="2200"/>
          </a:p>
          <a:p>
            <a:pPr algn="just"/>
            <a:r>
              <a:rPr lang="en-GB" sz="2800" b="1"/>
              <a:t>Beta Testing:</a:t>
            </a:r>
            <a:endParaRPr lang="en-US" sz="2800"/>
          </a:p>
          <a:p>
            <a:pPr algn="just"/>
            <a:r>
              <a:rPr lang="en-GB" sz="2200" i="1">
                <a:solidFill>
                  <a:srgbClr val="FFFFFF"/>
                </a:solidFill>
                <a:ea typeface="+mn-lt"/>
                <a:cs typeface="+mn-lt"/>
              </a:rPr>
              <a:t>Beta testing is external, involving real users in real-world conditions to gather feedback and identify issues before release</a:t>
            </a:r>
            <a:r>
              <a:rPr lang="en-GB" sz="2200" i="1"/>
              <a:t>.</a:t>
            </a:r>
            <a:endParaRPr lang="en-GB" sz="2200"/>
          </a:p>
        </p:txBody>
      </p:sp>
    </p:spTree>
    <p:extLst>
      <p:ext uri="{BB962C8B-B14F-4D97-AF65-F5344CB8AC3E}">
        <p14:creationId xmlns:p14="http://schemas.microsoft.com/office/powerpoint/2010/main" val="3087549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AE4BC9-F8D9-028E-F5F9-39CAA5F603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F48F86-14FA-385B-D0A8-DDB688E51A78}"/>
              </a:ext>
            </a:extLst>
          </p:cNvPr>
          <p:cNvSpPr>
            <a:spLocks noGrp="1"/>
          </p:cNvSpPr>
          <p:nvPr>
            <p:ph type="title"/>
          </p:nvPr>
        </p:nvSpPr>
        <p:spPr/>
        <p:txBody>
          <a:bodyPr/>
          <a:lstStyle/>
          <a:p>
            <a:pPr algn="ctr">
              <a:spcBef>
                <a:spcPts val="0"/>
              </a:spcBef>
            </a:pPr>
            <a:r>
              <a:rPr lang="en-US">
                <a:latin typeface="Arial"/>
                <a:cs typeface="Arial"/>
              </a:rPr>
              <a:t>White Box vs Black Box</a:t>
            </a:r>
            <a:endParaRPr lang="en-US">
              <a:cs typeface="Arial"/>
            </a:endParaRPr>
          </a:p>
        </p:txBody>
      </p:sp>
      <p:graphicFrame>
        <p:nvGraphicFramePr>
          <p:cNvPr id="3" name="Content Placeholder 2">
            <a:extLst>
              <a:ext uri="{FF2B5EF4-FFF2-40B4-BE49-F238E27FC236}">
                <a16:creationId xmlns:a16="http://schemas.microsoft.com/office/drawing/2014/main" id="{247E0806-2711-DD6A-3C02-F6B0814FBAB5}"/>
              </a:ext>
            </a:extLst>
          </p:cNvPr>
          <p:cNvGraphicFramePr>
            <a:graphicFrameLocks noGrp="1"/>
          </p:cNvGraphicFramePr>
          <p:nvPr>
            <p:ph sz="quarter" idx="10"/>
            <p:extLst>
              <p:ext uri="{D42A27DB-BD31-4B8C-83A1-F6EECF244321}">
                <p14:modId xmlns:p14="http://schemas.microsoft.com/office/powerpoint/2010/main" val="3533557985"/>
              </p:ext>
            </p:extLst>
          </p:nvPr>
        </p:nvGraphicFramePr>
        <p:xfrm>
          <a:off x="849313" y="1543050"/>
          <a:ext cx="10504486" cy="2743200"/>
        </p:xfrm>
        <a:graphic>
          <a:graphicData uri="http://schemas.openxmlformats.org/drawingml/2006/table">
            <a:tbl>
              <a:tblPr firstRow="1" bandRow="1">
                <a:tableStyleId>{284E427A-3D55-4303-BF80-6455036E1DE7}</a:tableStyleId>
              </a:tblPr>
              <a:tblGrid>
                <a:gridCol w="5252243">
                  <a:extLst>
                    <a:ext uri="{9D8B030D-6E8A-4147-A177-3AD203B41FA5}">
                      <a16:colId xmlns:a16="http://schemas.microsoft.com/office/drawing/2014/main" val="3659721373"/>
                    </a:ext>
                  </a:extLst>
                </a:gridCol>
                <a:gridCol w="5252243">
                  <a:extLst>
                    <a:ext uri="{9D8B030D-6E8A-4147-A177-3AD203B41FA5}">
                      <a16:colId xmlns:a16="http://schemas.microsoft.com/office/drawing/2014/main" val="635693755"/>
                    </a:ext>
                  </a:extLst>
                </a:gridCol>
              </a:tblGrid>
              <a:tr h="468001">
                <a:tc>
                  <a:txBody>
                    <a:bodyPr/>
                    <a:lstStyle/>
                    <a:p>
                      <a:pPr algn="ctr"/>
                      <a:r>
                        <a:rPr lang="en-GB" sz="2800"/>
                        <a:t>White Box</a:t>
                      </a:r>
                    </a:p>
                  </a:txBody>
                  <a:tcPr/>
                </a:tc>
                <a:tc>
                  <a:txBody>
                    <a:bodyPr/>
                    <a:lstStyle/>
                    <a:p>
                      <a:pPr algn="ctr"/>
                      <a:r>
                        <a:rPr lang="en-GB" sz="2800"/>
                        <a:t>Black Box</a:t>
                      </a:r>
                    </a:p>
                  </a:txBody>
                  <a:tcPr/>
                </a:tc>
                <a:extLst>
                  <a:ext uri="{0D108BD9-81ED-4DB2-BD59-A6C34878D82A}">
                    <a16:rowId xmlns:a16="http://schemas.microsoft.com/office/drawing/2014/main" val="3416993493"/>
                  </a:ext>
                </a:extLst>
              </a:tr>
              <a:tr h="2008974">
                <a:tc>
                  <a:txBody>
                    <a:bodyPr/>
                    <a:lstStyle/>
                    <a:p>
                      <a:pPr marL="285750" indent="-285750">
                        <a:buFont typeface="Arial"/>
                        <a:buChar char="•"/>
                      </a:pPr>
                      <a:r>
                        <a:rPr lang="en-GB" sz="2400"/>
                        <a:t>Performed after knowing the internal structure of the software.</a:t>
                      </a:r>
                    </a:p>
                    <a:p>
                      <a:pPr marL="285750" lvl="0" indent="-285750">
                        <a:buFont typeface="Arial"/>
                        <a:buChar char="•"/>
                      </a:pPr>
                      <a:r>
                        <a:rPr lang="en-GB" sz="2400"/>
                        <a:t>Can be executed by developers or testers.</a:t>
                      </a:r>
                    </a:p>
                    <a:p>
                      <a:pPr marL="285750" lvl="0" indent="-285750">
                        <a:buFont typeface="Arial"/>
                        <a:buChar char="•"/>
                      </a:pPr>
                      <a:r>
                        <a:rPr lang="en-GB" sz="2400"/>
                        <a:t>Easy to automate.</a:t>
                      </a:r>
                    </a:p>
                    <a:p>
                      <a:pPr lvl="0">
                        <a:buNone/>
                      </a:pPr>
                      <a:endParaRPr lang="en-GB" sz="2000"/>
                    </a:p>
                  </a:txBody>
                  <a:tcPr/>
                </a:tc>
                <a:tc>
                  <a:txBody>
                    <a:bodyPr/>
                    <a:lstStyle/>
                    <a:p>
                      <a:pPr marL="285750" indent="-285750">
                        <a:buFont typeface="Arial"/>
                        <a:buChar char="•"/>
                      </a:pPr>
                      <a:r>
                        <a:rPr lang="en-GB" sz="2400"/>
                        <a:t>Performed without any idea about the internal structure.</a:t>
                      </a:r>
                    </a:p>
                    <a:p>
                      <a:pPr marL="285750" lvl="0" indent="-285750">
                        <a:buFont typeface="Arial"/>
                        <a:buChar char="•"/>
                      </a:pPr>
                      <a:r>
                        <a:rPr lang="en-GB" sz="2400"/>
                        <a:t>Mostly executed by testers.</a:t>
                      </a:r>
                    </a:p>
                    <a:p>
                      <a:pPr marL="285750" lvl="0" indent="-285750">
                        <a:buFont typeface="Arial"/>
                        <a:buChar char="•"/>
                      </a:pPr>
                      <a:r>
                        <a:rPr lang="en-GB" sz="2400"/>
                        <a:t>It's tough to automate.</a:t>
                      </a:r>
                    </a:p>
                  </a:txBody>
                  <a:tcPr/>
                </a:tc>
                <a:extLst>
                  <a:ext uri="{0D108BD9-81ED-4DB2-BD59-A6C34878D82A}">
                    <a16:rowId xmlns:a16="http://schemas.microsoft.com/office/drawing/2014/main" val="3273052589"/>
                  </a:ext>
                </a:extLst>
              </a:tr>
            </a:tbl>
          </a:graphicData>
        </a:graphic>
      </p:graphicFrame>
      <p:pic>
        <p:nvPicPr>
          <p:cNvPr id="4" name="Picture 3" descr="A purple box with a diagram&#10;&#10;AI-generated content may be incorrect.">
            <a:extLst>
              <a:ext uri="{FF2B5EF4-FFF2-40B4-BE49-F238E27FC236}">
                <a16:creationId xmlns:a16="http://schemas.microsoft.com/office/drawing/2014/main" id="{01100ABA-FB16-EC7C-4DEB-98D84B627BF7}"/>
              </a:ext>
            </a:extLst>
          </p:cNvPr>
          <p:cNvPicPr>
            <a:picLocks noChangeAspect="1"/>
          </p:cNvPicPr>
          <p:nvPr/>
        </p:nvPicPr>
        <p:blipFill>
          <a:blip r:embed="rId2"/>
          <a:stretch>
            <a:fillRect/>
          </a:stretch>
        </p:blipFill>
        <p:spPr>
          <a:xfrm>
            <a:off x="3319463" y="4465638"/>
            <a:ext cx="5540375" cy="201612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2621117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FFICEPLUS.THEME" val="template.pptx"/>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a:themeElements>
    <a:clrScheme name="2.27方案3">
      <a:dk1>
        <a:sysClr val="windowText" lastClr="000000"/>
      </a:dk1>
      <a:lt1>
        <a:sysClr val="window" lastClr="FFFFFF"/>
      </a:lt1>
      <a:dk2>
        <a:srgbClr val="1453D4"/>
      </a:dk2>
      <a:lt2>
        <a:srgbClr val="DBEFF9"/>
      </a:lt2>
      <a:accent1>
        <a:srgbClr val="9BEAFF"/>
      </a:accent1>
      <a:accent2>
        <a:srgbClr val="70A7F3"/>
      </a:accent2>
      <a:accent3>
        <a:srgbClr val="32B7F3"/>
      </a:accent3>
      <a:accent4>
        <a:srgbClr val="071D28"/>
      </a:accent4>
      <a:accent5>
        <a:srgbClr val="598196"/>
      </a:accent5>
      <a:accent6>
        <a:srgbClr val="50BBC1"/>
      </a:accent6>
      <a:hlink>
        <a:srgbClr val="2995AD"/>
      </a:hlink>
      <a:folHlink>
        <a:srgbClr val="85DFD0"/>
      </a:folHlink>
    </a:clrScheme>
    <a:fontScheme name="Custom 2">
      <a:majorFont>
        <a:latin typeface="Arial"/>
        <a:ea typeface=""/>
        <a:cs typeface=""/>
      </a:majorFont>
      <a:minorFont>
        <a:latin typeface="Aptos"/>
        <a:ea typeface=""/>
        <a:cs typeface=""/>
      </a:minorFont>
    </a:fontScheme>
    <a:fmtScheme name="OfficePLUS">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lipFill>
          <a:blip xmlns:r="http://schemas.openxmlformats.org/officeDocument/2006/relationships" r:embed="rId1"/>
          <a:srcRect/>
          <a:stretch>
            <a:fillRect t="-18412" b="-39640"/>
          </a:stretch>
        </a:blipFill>
        <a:ln>
          <a:noFill/>
        </a:ln>
      </a:spPr>
      <a:bodyPr rtlCol="0" anchor="ctr"/>
      <a:lstStyle>
        <a:defPPr algn="ctr">
          <a:defRPr dirty="0"/>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PLUS"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rial"/>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867FBBEFD40724CA20725D6B3094130" ma:contentTypeVersion="14" ma:contentTypeDescription="Create a new document." ma:contentTypeScope="" ma:versionID="b563ecc397a77cd5d82b22a852f9d63c">
  <xsd:schema xmlns:xsd="http://www.w3.org/2001/XMLSchema" xmlns:xs="http://www.w3.org/2001/XMLSchema" xmlns:p="http://schemas.microsoft.com/office/2006/metadata/properties" xmlns:ns1="http://schemas.microsoft.com/sharepoint/v3" xmlns:ns2="21705155-b4ce-4c69-95dc-4fd6cb8c5571" xmlns:ns3="38de0ec0-4312-429b-9ba4-a6f7899b86f2" targetNamespace="http://schemas.microsoft.com/office/2006/metadata/properties" ma:root="true" ma:fieldsID="514fef1a96c1431b584933149cb0dc9f" ns1:_="" ns2:_="" ns3:_="">
    <xsd:import namespace="http://schemas.microsoft.com/sharepoint/v3"/>
    <xsd:import namespace="21705155-b4ce-4c69-95dc-4fd6cb8c5571"/>
    <xsd:import namespace="38de0ec0-4312-429b-9ba4-a6f7899b86f2"/>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Billing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705155-b4ce-4c69-95dc-4fd6cb8c5571"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BillingMetadata" ma:index="19"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8de0ec0-4312-429b-9ba4-a6f7899b86f2"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61ef2866-7176-4fd6-ae15-58358271bbbc}" ma:internalName="TaxCatchAll" ma:showField="CatchAllData" ma:web="38de0ec0-4312-429b-9ba4-a6f7899b86f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38de0ec0-4312-429b-9ba4-a6f7899b86f2" xsi:nil="true"/>
    <_ip_UnifiedCompliancePolicyProperties xmlns="http://schemas.microsoft.com/sharepoint/v3" xsi:nil="true"/>
    <lcf76f155ced4ddcb4097134ff3c332f xmlns="21705155-b4ce-4c69-95dc-4fd6cb8c5571">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6A44E4B-1A91-4509-917C-EC59753BC722}">
  <ds:schemaRefs>
    <ds:schemaRef ds:uri="21705155-b4ce-4c69-95dc-4fd6cb8c5571"/>
    <ds:schemaRef ds:uri="38de0ec0-4312-429b-9ba4-a6f7899b86f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2599FA8-926C-4FE5-9E7F-E46CDF48ACA3}">
  <ds:schemaRefs>
    <ds:schemaRef ds:uri="21705155-b4ce-4c69-95dc-4fd6cb8c5571"/>
    <ds:schemaRef ds:uri="38de0ec0-4312-429b-9ba4-a6f7899b86f2"/>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01C010C0-775B-4F43-820F-D3BDAF9240FE}">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Custom</vt:lpstr>
      <vt:lpstr>Introduction to Software Testing</vt:lpstr>
      <vt:lpstr>Agenda</vt:lpstr>
      <vt:lpstr>Introduction to Software Testing </vt:lpstr>
      <vt:lpstr>Manual vs. Automation Testing</vt:lpstr>
      <vt:lpstr>SDLC &amp; STLC</vt:lpstr>
      <vt:lpstr>Validation &amp; Verification, QA Vs. QV</vt:lpstr>
      <vt:lpstr>TestOps &amp; Types of Testing</vt:lpstr>
      <vt:lpstr>Types of Testing</vt:lpstr>
      <vt:lpstr>White Box vs Black Box</vt:lpstr>
      <vt:lpstr>Agile , Waterfall &amp; V-Model</vt:lpstr>
      <vt:lpstr>Test Plan, Test Cases, &amp; Test Scenarios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2</cp:revision>
  <dcterms:created xsi:type="dcterms:W3CDTF">2025-03-31T08:13:02Z</dcterms:created>
  <dcterms:modified xsi:type="dcterms:W3CDTF">2025-03-31T15:06:06Z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0x0101001867FBBEFD40724CA20725D6B3094130</vt:lpwstr>
  </property>
</Properties>
</file>